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Gill Sans"/>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regular.fnt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GillSans-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7f4049822_2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317f4049822_2_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17f4049822_2_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7f4049822_2_2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17f4049822_2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7f4049822_2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317f4049822_2_2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317f4049822_2_2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7f4049822_2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317f4049822_2_2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17f4049822_2_2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7f5a33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7f5a33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7f4049822_2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317f4049822_2_2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317f4049822_2_2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7f5a339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7f5a339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7f5a339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7f5a339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7f5a3397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7f5a3397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7f5a339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7f5a339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7f5a3397d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7f5a3397d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7f4049822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17f4049822_2_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17f4049822_2_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7f5a3397d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7f5a3397d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17f5a339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17f5a339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7f5a3397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7f5a339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7f5a3397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17f5a3397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7f4049822_2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317f4049822_2_2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317f4049822_2_2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7f4049822_2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17f4049822_2_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17f4049822_2_1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7f4049822_2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17f4049822_2_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17f4049822_2_1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7f40498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7f40498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7f4049822_2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17f4049822_2_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17f4049822_2_1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7f4049822_2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17f4049822_2_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17f4049822_2_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7f4049822_2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317f4049822_2_2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17f4049822_2_2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7f4049822_2_2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17f4049822_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63" name="Shape 63"/>
        <p:cNvGrpSpPr/>
        <p:nvPr/>
      </p:nvGrpSpPr>
      <p:grpSpPr>
        <a:xfrm>
          <a:off x="0" y="0"/>
          <a:ext cx="0" cy="0"/>
          <a:chOff x="0" y="0"/>
          <a:chExt cx="0" cy="0"/>
        </a:xfrm>
      </p:grpSpPr>
      <p:sp>
        <p:nvSpPr>
          <p:cNvPr id="64" name="Google Shape;64;p14"/>
          <p:cNvSpPr txBox="1"/>
          <p:nvPr>
            <p:ph type="ctrTitle"/>
          </p:nvPr>
        </p:nvSpPr>
        <p:spPr>
          <a:xfrm>
            <a:off x="342900" y="803176"/>
            <a:ext cx="8449055" cy="1124712"/>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3F3F3F"/>
              </a:buClr>
              <a:buSzPts val="2100"/>
              <a:buFont typeface="Gill San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p:nvPr>
            <p:ph idx="2" type="pic"/>
          </p:nvPr>
        </p:nvSpPr>
        <p:spPr>
          <a:xfrm>
            <a:off x="336041" y="2327763"/>
            <a:ext cx="8455913" cy="2465978"/>
          </a:xfrm>
          <a:prstGeom prst="rect">
            <a:avLst/>
          </a:prstGeom>
          <a:solidFill>
            <a:schemeClr val="accent2"/>
          </a:solidFill>
          <a:ln>
            <a:noFill/>
          </a:ln>
        </p:spPr>
      </p:sp>
      <p:sp>
        <p:nvSpPr>
          <p:cNvPr id="66" name="Google Shape;66;p1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7" name="Shape 67"/>
        <p:cNvGrpSpPr/>
        <p:nvPr/>
      </p:nvGrpSpPr>
      <p:grpSpPr>
        <a:xfrm>
          <a:off x="0" y="0"/>
          <a:ext cx="0" cy="0"/>
          <a:chOff x="0" y="0"/>
          <a:chExt cx="0" cy="0"/>
        </a:xfrm>
      </p:grpSpPr>
      <p:sp>
        <p:nvSpPr>
          <p:cNvPr id="68" name="Google Shape;68;p15"/>
          <p:cNvSpPr txBox="1"/>
          <p:nvPr>
            <p:ph type="title"/>
          </p:nvPr>
        </p:nvSpPr>
        <p:spPr>
          <a:xfrm>
            <a:off x="342900" y="480059"/>
            <a:ext cx="2743200" cy="1575638"/>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3F3F3F"/>
              </a:buClr>
              <a:buSzPts val="2100"/>
              <a:buFont typeface="Gill San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 type="body"/>
          </p:nvPr>
        </p:nvSpPr>
        <p:spPr>
          <a:xfrm>
            <a:off x="342901" y="2146853"/>
            <a:ext cx="2743200" cy="2633174"/>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70" name="Google Shape;70;p15"/>
          <p:cNvSpPr/>
          <p:nvPr>
            <p:ph idx="2" type="pic"/>
          </p:nvPr>
        </p:nvSpPr>
        <p:spPr>
          <a:xfrm>
            <a:off x="3182111" y="480060"/>
            <a:ext cx="5618988" cy="4313682"/>
          </a:xfrm>
          <a:prstGeom prst="rect">
            <a:avLst/>
          </a:prstGeom>
          <a:solidFill>
            <a:schemeClr val="accent2"/>
          </a:solidFill>
          <a:ln>
            <a:noFill/>
          </a:ln>
        </p:spPr>
      </p:sp>
      <p:sp>
        <p:nvSpPr>
          <p:cNvPr id="71" name="Google Shape;71;p15"/>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8011717"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74" name="Shape 74"/>
        <p:cNvGrpSpPr/>
        <p:nvPr/>
      </p:nvGrpSpPr>
      <p:grpSpPr>
        <a:xfrm>
          <a:off x="0" y="0"/>
          <a:ext cx="0" cy="0"/>
          <a:chOff x="0" y="0"/>
          <a:chExt cx="0" cy="0"/>
        </a:xfrm>
      </p:grpSpPr>
      <p:sp>
        <p:nvSpPr>
          <p:cNvPr id="75" name="Google Shape;75;p16"/>
          <p:cNvSpPr txBox="1"/>
          <p:nvPr>
            <p:ph type="ctrTitle"/>
          </p:nvPr>
        </p:nvSpPr>
        <p:spPr>
          <a:xfrm>
            <a:off x="337185" y="3317777"/>
            <a:ext cx="8469629" cy="1162784"/>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Clr>
                <a:srgbClr val="3F3F3F"/>
              </a:buClr>
              <a:buSzPts val="2100"/>
              <a:buFont typeface="Gill San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p:nvPr>
            <p:ph idx="2" type="pic"/>
          </p:nvPr>
        </p:nvSpPr>
        <p:spPr>
          <a:xfrm>
            <a:off x="337185" y="528828"/>
            <a:ext cx="8469630" cy="2732532"/>
          </a:xfrm>
          <a:prstGeom prst="rect">
            <a:avLst/>
          </a:prstGeom>
          <a:solidFill>
            <a:schemeClr val="accent2"/>
          </a:solidFill>
          <a:ln>
            <a:noFill/>
          </a:ln>
        </p:spPr>
      </p:sp>
      <p:sp>
        <p:nvSpPr>
          <p:cNvPr id="77" name="Google Shape;77;p1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1">
  <p:cSld name="Title + subtitle + picture 1">
    <p:spTree>
      <p:nvGrpSpPr>
        <p:cNvPr id="78" name="Shape 78"/>
        <p:cNvGrpSpPr/>
        <p:nvPr/>
      </p:nvGrpSpPr>
      <p:grpSpPr>
        <a:xfrm>
          <a:off x="0" y="0"/>
          <a:ext cx="0" cy="0"/>
          <a:chOff x="0" y="0"/>
          <a:chExt cx="0" cy="0"/>
        </a:xfrm>
      </p:grpSpPr>
      <p:sp>
        <p:nvSpPr>
          <p:cNvPr id="79" name="Google Shape;79;p17"/>
          <p:cNvSpPr txBox="1"/>
          <p:nvPr>
            <p:ph type="ctrTitle"/>
          </p:nvPr>
        </p:nvSpPr>
        <p:spPr>
          <a:xfrm>
            <a:off x="327661" y="472440"/>
            <a:ext cx="2705100" cy="210693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3F3F3F"/>
              </a:buClr>
              <a:buSzPts val="2100"/>
              <a:buFont typeface="Gill Sans"/>
              <a:buNone/>
              <a:defRPr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 type="subTitle"/>
          </p:nvPr>
        </p:nvSpPr>
        <p:spPr>
          <a:xfrm>
            <a:off x="327661" y="2773680"/>
            <a:ext cx="2705100" cy="1703307"/>
          </a:xfrm>
          <a:prstGeom prst="rect">
            <a:avLst/>
          </a:prstGeom>
          <a:noFill/>
          <a:ln>
            <a:noFill/>
          </a:ln>
        </p:spPr>
        <p:txBody>
          <a:bodyPr anchorCtr="0" anchor="t" bIns="34275" lIns="68575" spcFirstLastPara="1" rIns="68575" wrap="square" tIns="34275">
            <a:noAutofit/>
          </a:bodyPr>
          <a:lstStyle>
            <a:lvl1pPr lvl="0" algn="l">
              <a:spcBef>
                <a:spcPts val="300"/>
              </a:spcBef>
              <a:spcAft>
                <a:spcPts val="0"/>
              </a:spcAft>
              <a:buSzPts val="1200"/>
              <a:buNone/>
              <a:defRPr sz="1400"/>
            </a:lvl1pPr>
            <a:lvl2pPr lvl="1" algn="ctr">
              <a:spcBef>
                <a:spcPts val="500"/>
              </a:spcBef>
              <a:spcAft>
                <a:spcPts val="0"/>
              </a:spcAft>
              <a:buSzPts val="1400"/>
              <a:buNone/>
              <a:defRPr sz="1500"/>
            </a:lvl2pPr>
            <a:lvl3pPr lvl="2" algn="ctr">
              <a:spcBef>
                <a:spcPts val="500"/>
              </a:spcBef>
              <a:spcAft>
                <a:spcPts val="0"/>
              </a:spcAft>
              <a:buSzPts val="1200"/>
              <a:buNone/>
              <a:defRPr sz="1400"/>
            </a:lvl3pPr>
            <a:lvl4pPr lvl="3" algn="ctr">
              <a:spcBef>
                <a:spcPts val="500"/>
              </a:spcBef>
              <a:spcAft>
                <a:spcPts val="0"/>
              </a:spcAft>
              <a:buSzPts val="1100"/>
              <a:buNone/>
              <a:defRPr sz="1200"/>
            </a:lvl4pPr>
            <a:lvl5pPr lvl="4" algn="ctr">
              <a:spcBef>
                <a:spcPts val="500"/>
              </a:spcBef>
              <a:spcAft>
                <a:spcPts val="0"/>
              </a:spcAft>
              <a:buSzPts val="1100"/>
              <a:buNone/>
              <a:defRPr sz="1200"/>
            </a:lvl5pPr>
            <a:lvl6pPr lvl="5" algn="ctr">
              <a:spcBef>
                <a:spcPts val="500"/>
              </a:spcBef>
              <a:spcAft>
                <a:spcPts val="0"/>
              </a:spcAft>
              <a:buSzPts val="1100"/>
              <a:buNone/>
              <a:defRPr sz="1200"/>
            </a:lvl6pPr>
            <a:lvl7pPr lvl="6" algn="ctr">
              <a:spcBef>
                <a:spcPts val="500"/>
              </a:spcBef>
              <a:spcAft>
                <a:spcPts val="0"/>
              </a:spcAft>
              <a:buSzPts val="1100"/>
              <a:buNone/>
              <a:defRPr sz="1200"/>
            </a:lvl7pPr>
            <a:lvl8pPr lvl="7" algn="ctr">
              <a:spcBef>
                <a:spcPts val="500"/>
              </a:spcBef>
              <a:spcAft>
                <a:spcPts val="0"/>
              </a:spcAft>
              <a:buSzPts val="1100"/>
              <a:buNone/>
              <a:defRPr sz="1200"/>
            </a:lvl8pPr>
            <a:lvl9pPr lvl="8" algn="ctr">
              <a:spcBef>
                <a:spcPts val="500"/>
              </a:spcBef>
              <a:spcAft>
                <a:spcPts val="500"/>
              </a:spcAft>
              <a:buSzPts val="1100"/>
              <a:buNone/>
              <a:defRPr sz="1200"/>
            </a:lvl9pPr>
          </a:lstStyle>
          <a:p/>
        </p:txBody>
      </p:sp>
      <p:sp>
        <p:nvSpPr>
          <p:cNvPr id="81" name="Google Shape;81;p17"/>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8026956"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17"/>
          <p:cNvSpPr/>
          <p:nvPr>
            <p:ph idx="2" type="pic"/>
          </p:nvPr>
        </p:nvSpPr>
        <p:spPr>
          <a:xfrm>
            <a:off x="3177540" y="487680"/>
            <a:ext cx="5638799" cy="4285438"/>
          </a:xfrm>
          <a:prstGeom prst="rect">
            <a:avLst/>
          </a:prstGeom>
          <a:solidFill>
            <a:schemeClr val="accent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bottom">
  <p:cSld name="Introduction bottom">
    <p:spTree>
      <p:nvGrpSpPr>
        <p:cNvPr id="85" name="Shape 85"/>
        <p:cNvGrpSpPr/>
        <p:nvPr/>
      </p:nvGrpSpPr>
      <p:grpSpPr>
        <a:xfrm>
          <a:off x="0" y="0"/>
          <a:ext cx="0" cy="0"/>
          <a:chOff x="0" y="0"/>
          <a:chExt cx="0" cy="0"/>
        </a:xfrm>
      </p:grpSpPr>
      <p:sp>
        <p:nvSpPr>
          <p:cNvPr id="86" name="Google Shape;86;p18"/>
          <p:cNvSpPr txBox="1"/>
          <p:nvPr>
            <p:ph type="title"/>
          </p:nvPr>
        </p:nvSpPr>
        <p:spPr>
          <a:xfrm>
            <a:off x="342900" y="2158568"/>
            <a:ext cx="2797342" cy="2580364"/>
          </a:xfrm>
          <a:prstGeom prst="rect">
            <a:avLst/>
          </a:prstGeom>
          <a:noFill/>
          <a:ln>
            <a:noFill/>
          </a:ln>
        </p:spPr>
        <p:txBody>
          <a:bodyPr anchorCtr="0" anchor="ctr" bIns="137150" lIns="68575" spcFirstLastPara="1" rIns="68575" wrap="square" tIns="137150">
            <a:no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8"/>
          <p:cNvSpPr/>
          <p:nvPr>
            <p:ph idx="2" type="pic"/>
          </p:nvPr>
        </p:nvSpPr>
        <p:spPr>
          <a:xfrm>
            <a:off x="342900" y="502920"/>
            <a:ext cx="8450580" cy="1604772"/>
          </a:xfrm>
          <a:prstGeom prst="rect">
            <a:avLst/>
          </a:prstGeom>
          <a:solidFill>
            <a:schemeClr val="accent2"/>
          </a:solidFill>
          <a:ln>
            <a:noFill/>
          </a:ln>
        </p:spPr>
      </p:sp>
      <p:sp>
        <p:nvSpPr>
          <p:cNvPr id="88" name="Google Shape;88;p18"/>
          <p:cNvSpPr txBox="1"/>
          <p:nvPr>
            <p:ph idx="1" type="body"/>
          </p:nvPr>
        </p:nvSpPr>
        <p:spPr>
          <a:xfrm>
            <a:off x="3229370" y="2158568"/>
            <a:ext cx="5564110" cy="2580364"/>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Font typeface="Arial"/>
              <a:buChar char="•"/>
              <a:defRPr/>
            </a:lvl1pPr>
            <a:lvl2pPr indent="-298450" lvl="1" marL="914400" algn="l">
              <a:spcBef>
                <a:spcPts val="500"/>
              </a:spcBef>
              <a:spcAft>
                <a:spcPts val="0"/>
              </a:spcAft>
              <a:buSzPts val="1100"/>
              <a:buFont typeface="Arial"/>
              <a:buChar char="•"/>
              <a:defRPr/>
            </a:lvl2pPr>
            <a:lvl3pPr indent="-292100" lvl="2" marL="1371600" algn="l">
              <a:spcBef>
                <a:spcPts val="500"/>
              </a:spcBef>
              <a:spcAft>
                <a:spcPts val="0"/>
              </a:spcAft>
              <a:buSzPts val="1000"/>
              <a:buFont typeface="Arial"/>
              <a:buChar char="•"/>
              <a:defRPr/>
            </a:lvl3pPr>
            <a:lvl4pPr indent="-279400" lvl="3" marL="1828800" algn="l">
              <a:spcBef>
                <a:spcPts val="500"/>
              </a:spcBef>
              <a:spcAft>
                <a:spcPts val="0"/>
              </a:spcAft>
              <a:buSzPts val="800"/>
              <a:buFont typeface="Arial"/>
              <a:buChar char="•"/>
              <a:defRPr/>
            </a:lvl4pPr>
            <a:lvl5pPr indent="-279400" lvl="4" marL="2286000" algn="l">
              <a:spcBef>
                <a:spcPts val="500"/>
              </a:spcBef>
              <a:spcAft>
                <a:spcPts val="0"/>
              </a:spcAft>
              <a:buSzPts val="800"/>
              <a:buFont typeface="Arial"/>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89" name="Google Shape;89;p18"/>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2" type="sldNum"/>
          </p:nvPr>
        </p:nvSpPr>
        <p:spPr>
          <a:xfrm>
            <a:off x="8004098"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92" name="Shape 92"/>
        <p:cNvGrpSpPr/>
        <p:nvPr/>
      </p:nvGrpSpPr>
      <p:grpSpPr>
        <a:xfrm>
          <a:off x="0" y="0"/>
          <a:ext cx="0" cy="0"/>
          <a:chOff x="0" y="0"/>
          <a:chExt cx="0" cy="0"/>
        </a:xfrm>
      </p:grpSpPr>
      <p:sp>
        <p:nvSpPr>
          <p:cNvPr id="93" name="Google Shape;93;p19"/>
          <p:cNvSpPr txBox="1"/>
          <p:nvPr>
            <p:ph type="ctrTitle"/>
          </p:nvPr>
        </p:nvSpPr>
        <p:spPr>
          <a:xfrm>
            <a:off x="1143000" y="857250"/>
            <a:ext cx="6858000" cy="193929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Clr>
                <a:srgbClr val="3F3F3F"/>
              </a:buClr>
              <a:buSzPts val="3000"/>
              <a:buFont typeface="Gill Sans"/>
              <a:buNone/>
              <a:defRPr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 type="subTitle"/>
          </p:nvPr>
        </p:nvSpPr>
        <p:spPr>
          <a:xfrm>
            <a:off x="1143000" y="2849880"/>
            <a:ext cx="6858000" cy="1539240"/>
          </a:xfrm>
          <a:prstGeom prst="rect">
            <a:avLst/>
          </a:prstGeom>
          <a:noFill/>
          <a:ln>
            <a:noFill/>
          </a:ln>
        </p:spPr>
        <p:txBody>
          <a:bodyPr anchorCtr="0" anchor="t" bIns="34275" lIns="68575" spcFirstLastPara="1" rIns="68575" wrap="square" tIns="34275">
            <a:noAutofit/>
          </a:bodyPr>
          <a:lstStyle>
            <a:lvl1pPr lvl="0" algn="ctr">
              <a:spcBef>
                <a:spcPts val="300"/>
              </a:spcBef>
              <a:spcAft>
                <a:spcPts val="0"/>
              </a:spcAft>
              <a:buSzPts val="1200"/>
              <a:buNone/>
              <a:defRPr sz="1400"/>
            </a:lvl1pPr>
            <a:lvl2pPr lvl="1" algn="ctr">
              <a:spcBef>
                <a:spcPts val="500"/>
              </a:spcBef>
              <a:spcAft>
                <a:spcPts val="0"/>
              </a:spcAft>
              <a:buSzPts val="1400"/>
              <a:buNone/>
              <a:defRPr sz="1500"/>
            </a:lvl2pPr>
            <a:lvl3pPr lvl="2" algn="ctr">
              <a:spcBef>
                <a:spcPts val="500"/>
              </a:spcBef>
              <a:spcAft>
                <a:spcPts val="0"/>
              </a:spcAft>
              <a:buSzPts val="1200"/>
              <a:buNone/>
              <a:defRPr sz="1400"/>
            </a:lvl3pPr>
            <a:lvl4pPr lvl="3" algn="ctr">
              <a:spcBef>
                <a:spcPts val="500"/>
              </a:spcBef>
              <a:spcAft>
                <a:spcPts val="0"/>
              </a:spcAft>
              <a:buSzPts val="1100"/>
              <a:buNone/>
              <a:defRPr sz="1200"/>
            </a:lvl4pPr>
            <a:lvl5pPr lvl="4" algn="ctr">
              <a:spcBef>
                <a:spcPts val="500"/>
              </a:spcBef>
              <a:spcAft>
                <a:spcPts val="0"/>
              </a:spcAft>
              <a:buSzPts val="1100"/>
              <a:buNone/>
              <a:defRPr sz="1200"/>
            </a:lvl5pPr>
            <a:lvl6pPr lvl="5" algn="ctr">
              <a:spcBef>
                <a:spcPts val="500"/>
              </a:spcBef>
              <a:spcAft>
                <a:spcPts val="0"/>
              </a:spcAft>
              <a:buSzPts val="1100"/>
              <a:buNone/>
              <a:defRPr sz="1200"/>
            </a:lvl6pPr>
            <a:lvl7pPr lvl="6" algn="ctr">
              <a:spcBef>
                <a:spcPts val="500"/>
              </a:spcBef>
              <a:spcAft>
                <a:spcPts val="0"/>
              </a:spcAft>
              <a:buSzPts val="1100"/>
              <a:buNone/>
              <a:defRPr sz="1200"/>
            </a:lvl7pPr>
            <a:lvl8pPr lvl="7" algn="ctr">
              <a:spcBef>
                <a:spcPts val="500"/>
              </a:spcBef>
              <a:spcAft>
                <a:spcPts val="0"/>
              </a:spcAft>
              <a:buSzPts val="1100"/>
              <a:buNone/>
              <a:defRPr sz="1200"/>
            </a:lvl8pPr>
            <a:lvl9pPr lvl="8" algn="ctr">
              <a:spcBef>
                <a:spcPts val="500"/>
              </a:spcBef>
              <a:spcAft>
                <a:spcPts val="500"/>
              </a:spcAft>
              <a:buSzPts val="1100"/>
              <a:buNone/>
              <a:defRPr sz="1200"/>
            </a:lvl9pPr>
          </a:lstStyle>
          <a:p/>
        </p:txBody>
      </p:sp>
      <p:sp>
        <p:nvSpPr>
          <p:cNvPr id="95" name="Google Shape;95;p1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96" name="Shape 96"/>
        <p:cNvGrpSpPr/>
        <p:nvPr/>
      </p:nvGrpSpPr>
      <p:grpSpPr>
        <a:xfrm>
          <a:off x="0" y="0"/>
          <a:ext cx="0" cy="0"/>
          <a:chOff x="0" y="0"/>
          <a:chExt cx="0" cy="0"/>
        </a:xfrm>
      </p:grpSpPr>
      <p:sp>
        <p:nvSpPr>
          <p:cNvPr id="97" name="Google Shape;97;p20"/>
          <p:cNvSpPr txBox="1"/>
          <p:nvPr>
            <p:ph type="title"/>
          </p:nvPr>
        </p:nvSpPr>
        <p:spPr>
          <a:xfrm>
            <a:off x="342900" y="518160"/>
            <a:ext cx="8450580" cy="8572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2100"/>
              <a:buFont typeface="Gill San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 type="body"/>
          </p:nvPr>
        </p:nvSpPr>
        <p:spPr>
          <a:xfrm>
            <a:off x="342900" y="1640521"/>
            <a:ext cx="2743200" cy="2724785"/>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Font typeface="Gill Sans"/>
              <a:buAutoNum type="arabicPeriod"/>
              <a:defRPr sz="1400"/>
            </a:lvl1pPr>
            <a:lvl2pPr indent="-304800" lvl="1" marL="914400" algn="l">
              <a:spcBef>
                <a:spcPts val="500"/>
              </a:spcBef>
              <a:spcAft>
                <a:spcPts val="0"/>
              </a:spcAft>
              <a:buSzPts val="1200"/>
              <a:buFont typeface="Gill Sans"/>
              <a:buAutoNum type="alphaLcPeriod"/>
              <a:defRPr sz="1400"/>
            </a:lvl2pPr>
            <a:lvl3pPr indent="-304800" lvl="2" marL="1371600" algn="l">
              <a:spcBef>
                <a:spcPts val="500"/>
              </a:spcBef>
              <a:spcAft>
                <a:spcPts val="0"/>
              </a:spcAft>
              <a:buSzPts val="1200"/>
              <a:buFont typeface="Gill Sans"/>
              <a:buAutoNum type="arabicPeriod"/>
              <a:defRPr sz="1400"/>
            </a:lvl3pPr>
            <a:lvl4pPr indent="-304800" lvl="3" marL="1828800" algn="l">
              <a:spcBef>
                <a:spcPts val="500"/>
              </a:spcBef>
              <a:spcAft>
                <a:spcPts val="0"/>
              </a:spcAft>
              <a:buSzPts val="1200"/>
              <a:buFont typeface="Gill Sans"/>
              <a:buAutoNum type="alphaLcParenR"/>
              <a:defRPr sz="1400"/>
            </a:lvl4pPr>
            <a:lvl5pPr indent="-304800" lvl="4" marL="2286000" algn="l">
              <a:spcBef>
                <a:spcPts val="500"/>
              </a:spcBef>
              <a:spcAft>
                <a:spcPts val="0"/>
              </a:spcAft>
              <a:buSzPts val="1200"/>
              <a:buFont typeface="Gill Sans"/>
              <a:buAutoNum type="romanLcPeriod"/>
              <a:defRPr sz="1400"/>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99" name="Google Shape;99;p20"/>
          <p:cNvSpPr txBox="1"/>
          <p:nvPr>
            <p:ph idx="2" type="body"/>
          </p:nvPr>
        </p:nvSpPr>
        <p:spPr>
          <a:xfrm>
            <a:off x="3211828" y="1640521"/>
            <a:ext cx="5581652" cy="2724785"/>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sz="1400"/>
            </a:lvl1pPr>
            <a:lvl2pPr indent="-304800" lvl="1" marL="914400" algn="l">
              <a:spcBef>
                <a:spcPts val="500"/>
              </a:spcBef>
              <a:spcAft>
                <a:spcPts val="0"/>
              </a:spcAft>
              <a:buSzPts val="1200"/>
              <a:buChar char="◼"/>
              <a:defRPr sz="1400"/>
            </a:lvl2pPr>
            <a:lvl3pPr indent="-304800" lvl="2" marL="1371600" algn="l">
              <a:spcBef>
                <a:spcPts val="500"/>
              </a:spcBef>
              <a:spcAft>
                <a:spcPts val="0"/>
              </a:spcAft>
              <a:buSzPts val="1200"/>
              <a:buChar char="◼"/>
              <a:defRPr sz="1400"/>
            </a:lvl3pPr>
            <a:lvl4pPr indent="-304800" lvl="3" marL="1828800" algn="l">
              <a:spcBef>
                <a:spcPts val="500"/>
              </a:spcBef>
              <a:spcAft>
                <a:spcPts val="0"/>
              </a:spcAft>
              <a:buSzPts val="1200"/>
              <a:buChar char="◼"/>
              <a:defRPr sz="1400"/>
            </a:lvl4pPr>
            <a:lvl5pPr indent="-304800" lvl="4" marL="2286000" algn="l">
              <a:spcBef>
                <a:spcPts val="500"/>
              </a:spcBef>
              <a:spcAft>
                <a:spcPts val="0"/>
              </a:spcAft>
              <a:buSzPts val="1200"/>
              <a:buChar char="◼"/>
              <a:defRPr sz="1400"/>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00" name="Google Shape;100;p20"/>
          <p:cNvSpPr txBox="1"/>
          <p:nvPr>
            <p:ph idx="11" type="ftr"/>
          </p:nvPr>
        </p:nvSpPr>
        <p:spPr>
          <a:xfrm>
            <a:off x="342900" y="4817936"/>
            <a:ext cx="528090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2" type="sldNum"/>
          </p:nvPr>
        </p:nvSpPr>
        <p:spPr>
          <a:xfrm>
            <a:off x="7918725" y="4817936"/>
            <a:ext cx="87475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2">
  <p:cSld name="Title + subtitle + picture 2">
    <p:spTree>
      <p:nvGrpSpPr>
        <p:cNvPr id="103" name="Shape 103"/>
        <p:cNvGrpSpPr/>
        <p:nvPr/>
      </p:nvGrpSpPr>
      <p:grpSpPr>
        <a:xfrm>
          <a:off x="0" y="0"/>
          <a:ext cx="0" cy="0"/>
          <a:chOff x="0" y="0"/>
          <a:chExt cx="0" cy="0"/>
        </a:xfrm>
      </p:grpSpPr>
      <p:sp>
        <p:nvSpPr>
          <p:cNvPr id="104" name="Google Shape;104;p21"/>
          <p:cNvSpPr txBox="1"/>
          <p:nvPr>
            <p:ph type="ctrTitle"/>
          </p:nvPr>
        </p:nvSpPr>
        <p:spPr>
          <a:xfrm>
            <a:off x="4581164" y="556022"/>
            <a:ext cx="4219934" cy="964664"/>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3F3F3F"/>
              </a:buClr>
              <a:buSzPts val="2100"/>
              <a:buFont typeface="Gill Sans"/>
              <a:buNone/>
              <a:defRPr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p:nvPr>
            <p:ph idx="2" type="pic"/>
          </p:nvPr>
        </p:nvSpPr>
        <p:spPr>
          <a:xfrm>
            <a:off x="342900" y="571263"/>
            <a:ext cx="3878580" cy="4246673"/>
          </a:xfrm>
          <a:prstGeom prst="rect">
            <a:avLst/>
          </a:prstGeom>
          <a:solidFill>
            <a:schemeClr val="accent2"/>
          </a:solidFill>
          <a:ln>
            <a:noFill/>
          </a:ln>
        </p:spPr>
      </p:sp>
      <p:sp>
        <p:nvSpPr>
          <p:cNvPr id="106" name="Google Shape;106;p21"/>
          <p:cNvSpPr txBox="1"/>
          <p:nvPr>
            <p:ph idx="1" type="body"/>
          </p:nvPr>
        </p:nvSpPr>
        <p:spPr>
          <a:xfrm>
            <a:off x="4579620" y="1676400"/>
            <a:ext cx="4221479" cy="3141535"/>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SzPts val="1400"/>
              <a:buChar char="◼"/>
              <a:defRPr sz="1500">
                <a:solidFill>
                  <a:schemeClr val="dk2"/>
                </a:solidFill>
              </a:defRPr>
            </a:lvl1pPr>
            <a:lvl2pPr indent="-304800" lvl="1" marL="914400" algn="l">
              <a:spcBef>
                <a:spcPts val="500"/>
              </a:spcBef>
              <a:spcAft>
                <a:spcPts val="0"/>
              </a:spcAft>
              <a:buSzPts val="1200"/>
              <a:buChar char="◼"/>
              <a:defRPr sz="1400">
                <a:solidFill>
                  <a:schemeClr val="dk2"/>
                </a:solidFill>
              </a:defRPr>
            </a:lvl2pPr>
            <a:lvl3pPr indent="-298450" lvl="2" marL="1371600" algn="l">
              <a:spcBef>
                <a:spcPts val="500"/>
              </a:spcBef>
              <a:spcAft>
                <a:spcPts val="0"/>
              </a:spcAft>
              <a:buSzPts val="1100"/>
              <a:buChar char="◼"/>
              <a:defRPr sz="1200">
                <a:solidFill>
                  <a:schemeClr val="dk2"/>
                </a:solidFill>
              </a:defRPr>
            </a:lvl3pPr>
            <a:lvl4pPr indent="-292100" lvl="3" marL="1828800" algn="l">
              <a:spcBef>
                <a:spcPts val="500"/>
              </a:spcBef>
              <a:spcAft>
                <a:spcPts val="0"/>
              </a:spcAft>
              <a:buSzPts val="1000"/>
              <a:buChar char="◼"/>
              <a:defRPr sz="1100">
                <a:solidFill>
                  <a:schemeClr val="dk2"/>
                </a:solidFill>
              </a:defRPr>
            </a:lvl4pPr>
            <a:lvl5pPr indent="-292100" lvl="4" marL="2286000" algn="l">
              <a:spcBef>
                <a:spcPts val="500"/>
              </a:spcBef>
              <a:spcAft>
                <a:spcPts val="0"/>
              </a:spcAft>
              <a:buSzPts val="1000"/>
              <a:buChar char="◼"/>
              <a:defRPr sz="1100">
                <a:solidFill>
                  <a:schemeClr val="dk2"/>
                </a:solidFill>
              </a:defRPr>
            </a:lvl5pPr>
            <a:lvl6pPr indent="-292100" lvl="5" marL="2743200" algn="l">
              <a:spcBef>
                <a:spcPts val="500"/>
              </a:spcBef>
              <a:spcAft>
                <a:spcPts val="0"/>
              </a:spcAft>
              <a:buSzPts val="1000"/>
              <a:buChar char="◼"/>
              <a:defRPr sz="1100">
                <a:solidFill>
                  <a:schemeClr val="dk2"/>
                </a:solidFill>
              </a:defRPr>
            </a:lvl6pPr>
            <a:lvl7pPr indent="-292100" lvl="6" marL="3200400" algn="l">
              <a:spcBef>
                <a:spcPts val="500"/>
              </a:spcBef>
              <a:spcAft>
                <a:spcPts val="0"/>
              </a:spcAft>
              <a:buSzPts val="1000"/>
              <a:buChar char="◼"/>
              <a:defRPr sz="1100">
                <a:solidFill>
                  <a:schemeClr val="dk2"/>
                </a:solidFill>
              </a:defRPr>
            </a:lvl7pPr>
            <a:lvl8pPr indent="-292100" lvl="7" marL="3657600" algn="l">
              <a:spcBef>
                <a:spcPts val="500"/>
              </a:spcBef>
              <a:spcAft>
                <a:spcPts val="0"/>
              </a:spcAft>
              <a:buSzPts val="1000"/>
              <a:buChar char="◼"/>
              <a:defRPr sz="1100">
                <a:solidFill>
                  <a:schemeClr val="dk2"/>
                </a:solidFill>
              </a:defRPr>
            </a:lvl8pPr>
            <a:lvl9pPr indent="-292100" lvl="8" marL="4114800" algn="l">
              <a:spcBef>
                <a:spcPts val="500"/>
              </a:spcBef>
              <a:spcAft>
                <a:spcPts val="500"/>
              </a:spcAft>
              <a:buSzPts val="1000"/>
              <a:buChar char="◼"/>
              <a:defRPr sz="1100">
                <a:solidFill>
                  <a:schemeClr val="dk2"/>
                </a:solidFill>
              </a:defRPr>
            </a:lvl9pPr>
          </a:lstStyle>
          <a:p/>
        </p:txBody>
      </p:sp>
      <p:sp>
        <p:nvSpPr>
          <p:cNvPr id="107" name="Google Shape;107;p21"/>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2" type="sldNum"/>
          </p:nvPr>
        </p:nvSpPr>
        <p:spPr>
          <a:xfrm>
            <a:off x="8011717"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110" name="Shape 110"/>
        <p:cNvGrpSpPr/>
        <p:nvPr/>
      </p:nvGrpSpPr>
      <p:grpSpPr>
        <a:xfrm>
          <a:off x="0" y="0"/>
          <a:ext cx="0" cy="0"/>
          <a:chOff x="0" y="0"/>
          <a:chExt cx="0" cy="0"/>
        </a:xfrm>
      </p:grpSpPr>
      <p:sp>
        <p:nvSpPr>
          <p:cNvPr id="111" name="Google Shape;111;p22"/>
          <p:cNvSpPr txBox="1"/>
          <p:nvPr>
            <p:ph type="title"/>
          </p:nvPr>
        </p:nvSpPr>
        <p:spPr>
          <a:xfrm>
            <a:off x="335280" y="544083"/>
            <a:ext cx="8458200" cy="78319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 type="body"/>
          </p:nvPr>
        </p:nvSpPr>
        <p:spPr>
          <a:xfrm>
            <a:off x="342900" y="1684020"/>
            <a:ext cx="2506980" cy="2994660"/>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a:lvl1pPr>
            <a:lvl2pPr indent="-228600" lvl="1" marL="914400" algn="l">
              <a:spcBef>
                <a:spcPts val="500"/>
              </a:spcBef>
              <a:spcAft>
                <a:spcPts val="0"/>
              </a:spcAft>
              <a:buSzPts val="1100"/>
              <a:buNone/>
              <a:defRPr/>
            </a:lvl2pPr>
            <a:lvl3pPr indent="-228600" lvl="2" marL="1371600" algn="l">
              <a:spcBef>
                <a:spcPts val="500"/>
              </a:spcBef>
              <a:spcAft>
                <a:spcPts val="0"/>
              </a:spcAft>
              <a:buSzPts val="1000"/>
              <a:buNone/>
              <a:defRPr/>
            </a:lvl3pPr>
            <a:lvl4pPr indent="-228600" lvl="3" marL="1828800" algn="l">
              <a:spcBef>
                <a:spcPts val="500"/>
              </a:spcBef>
              <a:spcAft>
                <a:spcPts val="0"/>
              </a:spcAft>
              <a:buSzPts val="800"/>
              <a:buNone/>
              <a:defRPr/>
            </a:lvl4pPr>
            <a:lvl5pPr indent="-228600" lvl="4" marL="2286000" algn="l">
              <a:spcBef>
                <a:spcPts val="500"/>
              </a:spcBef>
              <a:spcAft>
                <a:spcPts val="0"/>
              </a:spcAft>
              <a:buSzPts val="800"/>
              <a:buNone/>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13" name="Google Shape;113;p22"/>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2" type="sldNum"/>
          </p:nvPr>
        </p:nvSpPr>
        <p:spPr>
          <a:xfrm>
            <a:off x="8011717"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16" name="Shape 116"/>
        <p:cNvGrpSpPr/>
        <p:nvPr/>
      </p:nvGrpSpPr>
      <p:grpSpPr>
        <a:xfrm>
          <a:off x="0" y="0"/>
          <a:ext cx="0" cy="0"/>
          <a:chOff x="0" y="0"/>
          <a:chExt cx="0" cy="0"/>
        </a:xfrm>
      </p:grpSpPr>
      <p:sp>
        <p:nvSpPr>
          <p:cNvPr id="117" name="Google Shape;117;p23"/>
          <p:cNvSpPr txBox="1"/>
          <p:nvPr>
            <p:ph type="title"/>
          </p:nvPr>
        </p:nvSpPr>
        <p:spPr>
          <a:xfrm>
            <a:off x="346613" y="500238"/>
            <a:ext cx="2754727" cy="1594433"/>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3F3F3F"/>
              </a:buClr>
              <a:buSzPts val="2100"/>
              <a:buFont typeface="Gill San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 type="body"/>
          </p:nvPr>
        </p:nvSpPr>
        <p:spPr>
          <a:xfrm>
            <a:off x="346613" y="2146859"/>
            <a:ext cx="2754727" cy="261888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19" name="Google Shape;119;p23"/>
          <p:cNvSpPr/>
          <p:nvPr>
            <p:ph idx="2" type="pic"/>
          </p:nvPr>
        </p:nvSpPr>
        <p:spPr>
          <a:xfrm>
            <a:off x="3173977" y="500239"/>
            <a:ext cx="5623410" cy="4265508"/>
          </a:xfrm>
          <a:prstGeom prst="rect">
            <a:avLst/>
          </a:prstGeom>
          <a:solidFill>
            <a:schemeClr val="accent2"/>
          </a:solidFill>
          <a:ln>
            <a:noFill/>
          </a:ln>
        </p:spPr>
      </p:sp>
      <p:sp>
        <p:nvSpPr>
          <p:cNvPr id="120" name="Google Shape;120;p2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800800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 name="Shape 123"/>
        <p:cNvGrpSpPr/>
        <p:nvPr/>
      </p:nvGrpSpPr>
      <p:grpSpPr>
        <a:xfrm>
          <a:off x="0" y="0"/>
          <a:ext cx="0" cy="0"/>
          <a:chOff x="0" y="0"/>
          <a:chExt cx="0" cy="0"/>
        </a:xfrm>
      </p:grpSpPr>
      <p:sp>
        <p:nvSpPr>
          <p:cNvPr id="124" name="Google Shape;124;p24"/>
          <p:cNvSpPr/>
          <p:nvPr/>
        </p:nvSpPr>
        <p:spPr>
          <a:xfrm>
            <a:off x="334900" y="2314323"/>
            <a:ext cx="8474199" cy="2503612"/>
          </a:xfrm>
          <a:prstGeom prst="rect">
            <a:avLst/>
          </a:prstGeom>
          <a:solidFill>
            <a:srgbClr val="46535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4"/>
          <p:cNvSpPr txBox="1"/>
          <p:nvPr>
            <p:ph type="ctrTitle"/>
          </p:nvPr>
        </p:nvSpPr>
        <p:spPr>
          <a:xfrm>
            <a:off x="435893" y="765323"/>
            <a:ext cx="8245162" cy="110626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2700"/>
              <a:buFont typeface="Gill Sans"/>
              <a:buNone/>
              <a:defRPr sz="2700">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4"/>
          <p:cNvSpPr txBox="1"/>
          <p:nvPr>
            <p:ph idx="1" type="subTitle"/>
          </p:nvPr>
        </p:nvSpPr>
        <p:spPr>
          <a:xfrm>
            <a:off x="435896" y="1871584"/>
            <a:ext cx="8245160" cy="442741"/>
          </a:xfrm>
          <a:prstGeom prst="rect">
            <a:avLst/>
          </a:prstGeom>
          <a:noFill/>
          <a:ln>
            <a:noFill/>
          </a:ln>
        </p:spPr>
        <p:txBody>
          <a:bodyPr anchorCtr="0" anchor="t" bIns="34275" lIns="68575" spcFirstLastPara="1" rIns="68575" wrap="square" tIns="34275">
            <a:normAutofit/>
          </a:bodyPr>
          <a:lstStyle>
            <a:lvl1pPr lvl="0" algn="l">
              <a:spcBef>
                <a:spcPts val="200"/>
              </a:spcBef>
              <a:spcAft>
                <a:spcPts val="0"/>
              </a:spcAft>
              <a:buSzPts val="1100"/>
              <a:buNone/>
              <a:defRPr sz="1200" cap="none">
                <a:solidFill>
                  <a:schemeClr val="accent1"/>
                </a:solidFill>
              </a:defRPr>
            </a:lvl1pPr>
            <a:lvl2pPr lvl="1" algn="ctr">
              <a:spcBef>
                <a:spcPts val="500"/>
              </a:spcBef>
              <a:spcAft>
                <a:spcPts val="0"/>
              </a:spcAft>
              <a:buSzPts val="1100"/>
              <a:buNone/>
              <a:defRPr>
                <a:solidFill>
                  <a:srgbClr val="888888"/>
                </a:solidFill>
              </a:defRPr>
            </a:lvl2pPr>
            <a:lvl3pPr lvl="2" algn="ctr">
              <a:spcBef>
                <a:spcPts val="500"/>
              </a:spcBef>
              <a:spcAft>
                <a:spcPts val="0"/>
              </a:spcAft>
              <a:buSzPts val="1000"/>
              <a:buNone/>
              <a:defRPr>
                <a:solidFill>
                  <a:srgbClr val="888888"/>
                </a:solidFill>
              </a:defRPr>
            </a:lvl3pPr>
            <a:lvl4pPr lvl="3" algn="ctr">
              <a:spcBef>
                <a:spcPts val="500"/>
              </a:spcBef>
              <a:spcAft>
                <a:spcPts val="0"/>
              </a:spcAft>
              <a:buSzPts val="800"/>
              <a:buNone/>
              <a:defRPr>
                <a:solidFill>
                  <a:srgbClr val="888888"/>
                </a:solidFill>
              </a:defRPr>
            </a:lvl4pPr>
            <a:lvl5pPr lvl="4" algn="ctr">
              <a:spcBef>
                <a:spcPts val="500"/>
              </a:spcBef>
              <a:spcAft>
                <a:spcPts val="0"/>
              </a:spcAft>
              <a:buSzPts val="800"/>
              <a:buNone/>
              <a:defRPr>
                <a:solidFill>
                  <a:srgbClr val="888888"/>
                </a:solidFill>
              </a:defRPr>
            </a:lvl5pPr>
            <a:lvl6pPr lvl="5" algn="ctr">
              <a:spcBef>
                <a:spcPts val="500"/>
              </a:spcBef>
              <a:spcAft>
                <a:spcPts val="0"/>
              </a:spcAft>
              <a:buSzPts val="800"/>
              <a:buNone/>
              <a:defRPr>
                <a:solidFill>
                  <a:srgbClr val="888888"/>
                </a:solidFill>
              </a:defRPr>
            </a:lvl6pPr>
            <a:lvl7pPr lvl="6" algn="ctr">
              <a:spcBef>
                <a:spcPts val="500"/>
              </a:spcBef>
              <a:spcAft>
                <a:spcPts val="0"/>
              </a:spcAft>
              <a:buSzPts val="800"/>
              <a:buNone/>
              <a:defRPr>
                <a:solidFill>
                  <a:srgbClr val="888888"/>
                </a:solidFill>
              </a:defRPr>
            </a:lvl7pPr>
            <a:lvl8pPr lvl="7" algn="ctr">
              <a:spcBef>
                <a:spcPts val="500"/>
              </a:spcBef>
              <a:spcAft>
                <a:spcPts val="0"/>
              </a:spcAft>
              <a:buSzPts val="800"/>
              <a:buNone/>
              <a:defRPr>
                <a:solidFill>
                  <a:srgbClr val="888888"/>
                </a:solidFill>
              </a:defRPr>
            </a:lvl8pPr>
            <a:lvl9pPr lvl="8" algn="ctr">
              <a:spcBef>
                <a:spcPts val="500"/>
              </a:spcBef>
              <a:spcAft>
                <a:spcPts val="500"/>
              </a:spcAft>
              <a:buSzPts val="800"/>
              <a:buNone/>
              <a:defRPr>
                <a:solidFill>
                  <a:srgbClr val="888888"/>
                </a:solidFill>
              </a:defRPr>
            </a:lvl9pPr>
          </a:lstStyle>
          <a:p/>
        </p:txBody>
      </p:sp>
      <p:sp>
        <p:nvSpPr>
          <p:cNvPr id="127" name="Google Shape;127;p24"/>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25"/>
          <p:cNvSpPr txBox="1"/>
          <p:nvPr>
            <p:ph type="title"/>
          </p:nvPr>
        </p:nvSpPr>
        <p:spPr>
          <a:xfrm>
            <a:off x="435894" y="526617"/>
            <a:ext cx="8272212" cy="89154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5"/>
          <p:cNvSpPr txBox="1"/>
          <p:nvPr>
            <p:ph idx="1" type="body"/>
          </p:nvPr>
        </p:nvSpPr>
        <p:spPr>
          <a:xfrm>
            <a:off x="435894" y="1755648"/>
            <a:ext cx="8272211" cy="272586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33" name="Google Shape;133;p25"/>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5"/>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26"/>
          <p:cNvSpPr/>
          <p:nvPr/>
        </p:nvSpPr>
        <p:spPr>
          <a:xfrm>
            <a:off x="335863" y="3856481"/>
            <a:ext cx="8468145" cy="944120"/>
          </a:xfrm>
          <a:prstGeom prst="rect">
            <a:avLst/>
          </a:prstGeom>
          <a:solidFill>
            <a:srgbClr val="46535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 name="Google Shape;138;p26"/>
          <p:cNvSpPr txBox="1"/>
          <p:nvPr>
            <p:ph type="title"/>
          </p:nvPr>
        </p:nvSpPr>
        <p:spPr>
          <a:xfrm>
            <a:off x="435895" y="1795463"/>
            <a:ext cx="8272211" cy="16106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2700"/>
              <a:buFont typeface="Gill Sans"/>
              <a:buNone/>
              <a:defRPr b="0" sz="2700" cap="none">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6"/>
          <p:cNvSpPr txBox="1"/>
          <p:nvPr>
            <p:ph idx="1" type="body"/>
          </p:nvPr>
        </p:nvSpPr>
        <p:spPr>
          <a:xfrm>
            <a:off x="435894" y="3406063"/>
            <a:ext cx="8272211" cy="45041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sz="1400" cap="none">
                <a:solidFill>
                  <a:schemeClr val="accent1"/>
                </a:solidFill>
              </a:defRPr>
            </a:lvl1pPr>
            <a:lvl2pPr indent="-228600" lvl="1" marL="914400" algn="l">
              <a:spcBef>
                <a:spcPts val="500"/>
              </a:spcBef>
              <a:spcAft>
                <a:spcPts val="0"/>
              </a:spcAft>
              <a:buSzPts val="1200"/>
              <a:buNone/>
              <a:defRPr sz="1400">
                <a:solidFill>
                  <a:srgbClr val="888888"/>
                </a:solidFill>
              </a:defRPr>
            </a:lvl2pPr>
            <a:lvl3pPr indent="-228600" lvl="2" marL="1371600" algn="l">
              <a:spcBef>
                <a:spcPts val="500"/>
              </a:spcBef>
              <a:spcAft>
                <a:spcPts val="0"/>
              </a:spcAft>
              <a:buSzPts val="1100"/>
              <a:buNone/>
              <a:defRPr sz="1200">
                <a:solidFill>
                  <a:srgbClr val="888888"/>
                </a:solidFill>
              </a:defRPr>
            </a:lvl3pPr>
            <a:lvl4pPr indent="-228600" lvl="3" marL="1828800" algn="l">
              <a:spcBef>
                <a:spcPts val="500"/>
              </a:spcBef>
              <a:spcAft>
                <a:spcPts val="0"/>
              </a:spcAft>
              <a:buSzPts val="1000"/>
              <a:buNone/>
              <a:defRPr sz="1100">
                <a:solidFill>
                  <a:srgbClr val="888888"/>
                </a:solidFill>
              </a:defRPr>
            </a:lvl4pPr>
            <a:lvl5pPr indent="-228600" lvl="4" marL="2286000" algn="l">
              <a:spcBef>
                <a:spcPts val="500"/>
              </a:spcBef>
              <a:spcAft>
                <a:spcPts val="0"/>
              </a:spcAft>
              <a:buSzPts val="1000"/>
              <a:buNone/>
              <a:defRPr sz="1100">
                <a:solidFill>
                  <a:srgbClr val="888888"/>
                </a:solidFill>
              </a:defRPr>
            </a:lvl5pPr>
            <a:lvl6pPr indent="-228600" lvl="5" marL="2743200" algn="l">
              <a:spcBef>
                <a:spcPts val="500"/>
              </a:spcBef>
              <a:spcAft>
                <a:spcPts val="0"/>
              </a:spcAft>
              <a:buSzPts val="1000"/>
              <a:buNone/>
              <a:defRPr sz="1100">
                <a:solidFill>
                  <a:srgbClr val="888888"/>
                </a:solidFill>
              </a:defRPr>
            </a:lvl6pPr>
            <a:lvl7pPr indent="-228600" lvl="6" marL="3200400" algn="l">
              <a:spcBef>
                <a:spcPts val="500"/>
              </a:spcBef>
              <a:spcAft>
                <a:spcPts val="0"/>
              </a:spcAft>
              <a:buSzPts val="1000"/>
              <a:buNone/>
              <a:defRPr sz="1100">
                <a:solidFill>
                  <a:srgbClr val="888888"/>
                </a:solidFill>
              </a:defRPr>
            </a:lvl7pPr>
            <a:lvl8pPr indent="-228600" lvl="7" marL="3657600" algn="l">
              <a:spcBef>
                <a:spcPts val="500"/>
              </a:spcBef>
              <a:spcAft>
                <a:spcPts val="0"/>
              </a:spcAft>
              <a:buSzPts val="1000"/>
              <a:buNone/>
              <a:defRPr sz="1100">
                <a:solidFill>
                  <a:srgbClr val="888888"/>
                </a:solidFill>
              </a:defRPr>
            </a:lvl8pPr>
            <a:lvl9pPr indent="-228600" lvl="8" marL="4114800" algn="l">
              <a:spcBef>
                <a:spcPts val="500"/>
              </a:spcBef>
              <a:spcAft>
                <a:spcPts val="500"/>
              </a:spcAft>
              <a:buSzPts val="1000"/>
              <a:buNone/>
              <a:defRPr sz="1100">
                <a:solidFill>
                  <a:srgbClr val="888888"/>
                </a:solidFill>
              </a:defRPr>
            </a:lvl9pPr>
          </a:lstStyle>
          <a:p/>
        </p:txBody>
      </p:sp>
      <p:sp>
        <p:nvSpPr>
          <p:cNvPr id="140" name="Google Shape;140;p26"/>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6"/>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6"/>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3" name="Shape 143"/>
        <p:cNvGrpSpPr/>
        <p:nvPr/>
      </p:nvGrpSpPr>
      <p:grpSpPr>
        <a:xfrm>
          <a:off x="0" y="0"/>
          <a:ext cx="0" cy="0"/>
          <a:chOff x="0" y="0"/>
          <a:chExt cx="0" cy="0"/>
        </a:xfrm>
      </p:grpSpPr>
      <p:sp>
        <p:nvSpPr>
          <p:cNvPr id="144" name="Google Shape;144;p27"/>
          <p:cNvSpPr txBox="1"/>
          <p:nvPr>
            <p:ph type="title"/>
          </p:nvPr>
        </p:nvSpPr>
        <p:spPr>
          <a:xfrm>
            <a:off x="435895"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7"/>
          <p:cNvSpPr txBox="1"/>
          <p:nvPr>
            <p:ph idx="1" type="body"/>
          </p:nvPr>
        </p:nvSpPr>
        <p:spPr>
          <a:xfrm>
            <a:off x="435895" y="1671002"/>
            <a:ext cx="3896075" cy="272478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46" name="Google Shape;146;p27"/>
          <p:cNvSpPr txBox="1"/>
          <p:nvPr>
            <p:ph idx="2" type="body"/>
          </p:nvPr>
        </p:nvSpPr>
        <p:spPr>
          <a:xfrm>
            <a:off x="4812029" y="1671002"/>
            <a:ext cx="3896077" cy="272478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47" name="Google Shape;147;p27"/>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7"/>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7"/>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28"/>
          <p:cNvSpPr txBox="1"/>
          <p:nvPr>
            <p:ph type="title"/>
          </p:nvPr>
        </p:nvSpPr>
        <p:spPr>
          <a:xfrm>
            <a:off x="435895"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8"/>
          <p:cNvSpPr txBox="1"/>
          <p:nvPr>
            <p:ph idx="1" type="body"/>
          </p:nvPr>
        </p:nvSpPr>
        <p:spPr>
          <a:xfrm>
            <a:off x="435893" y="1688168"/>
            <a:ext cx="3896077" cy="418338"/>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400"/>
              <a:buNone/>
              <a:defRPr b="0" sz="1500">
                <a:solidFill>
                  <a:srgbClr val="3F3F3F"/>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153" name="Google Shape;153;p28"/>
          <p:cNvSpPr txBox="1"/>
          <p:nvPr>
            <p:ph idx="2" type="body"/>
          </p:nvPr>
        </p:nvSpPr>
        <p:spPr>
          <a:xfrm>
            <a:off x="435895" y="2194539"/>
            <a:ext cx="3896075" cy="220124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54" name="Google Shape;154;p28"/>
          <p:cNvSpPr txBox="1"/>
          <p:nvPr>
            <p:ph idx="3" type="body"/>
          </p:nvPr>
        </p:nvSpPr>
        <p:spPr>
          <a:xfrm>
            <a:off x="4812029" y="1688169"/>
            <a:ext cx="3896078" cy="415030"/>
          </a:xfrm>
          <a:prstGeom prst="rect">
            <a:avLst/>
          </a:prstGeom>
          <a:noFill/>
          <a:ln>
            <a:noFill/>
          </a:ln>
        </p:spPr>
        <p:txBody>
          <a:bodyPr anchorCtr="0" anchor="ctr" bIns="34275" lIns="68575" spcFirstLastPara="1" rIns="68575" wrap="square" tIns="34275">
            <a:noAutofit/>
          </a:bodyPr>
          <a:lstStyle>
            <a:lvl1pPr indent="-228600" lvl="0" marL="457200" marR="0" algn="l">
              <a:lnSpc>
                <a:spcPct val="100000"/>
              </a:lnSpc>
              <a:spcBef>
                <a:spcPts val="300"/>
              </a:spcBef>
              <a:spcAft>
                <a:spcPts val="0"/>
              </a:spcAft>
              <a:buClr>
                <a:schemeClr val="accent1"/>
              </a:buClr>
              <a:buSzPts val="1400"/>
              <a:buFont typeface="Noto Sans Symbols"/>
              <a:buNone/>
              <a:defRPr b="0" sz="1500">
                <a:solidFill>
                  <a:srgbClr val="3F3F3F"/>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155" name="Google Shape;155;p28"/>
          <p:cNvSpPr txBox="1"/>
          <p:nvPr>
            <p:ph idx="4" type="body"/>
          </p:nvPr>
        </p:nvSpPr>
        <p:spPr>
          <a:xfrm>
            <a:off x="4812028" y="2194539"/>
            <a:ext cx="3896078" cy="220124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56" name="Google Shape;156;p28"/>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8"/>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8"/>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29"/>
          <p:cNvSpPr txBox="1"/>
          <p:nvPr>
            <p:ph type="title"/>
          </p:nvPr>
        </p:nvSpPr>
        <p:spPr>
          <a:xfrm>
            <a:off x="431921"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9"/>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9"/>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9"/>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 name="Shape 164"/>
        <p:cNvGrpSpPr/>
        <p:nvPr/>
      </p:nvGrpSpPr>
      <p:grpSpPr>
        <a:xfrm>
          <a:off x="0" y="0"/>
          <a:ext cx="0" cy="0"/>
          <a:chOff x="0" y="0"/>
          <a:chExt cx="0" cy="0"/>
        </a:xfrm>
      </p:grpSpPr>
      <p:sp>
        <p:nvSpPr>
          <p:cNvPr id="165" name="Google Shape;165;p30"/>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30"/>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30"/>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8" name="Shape 168"/>
        <p:cNvGrpSpPr/>
        <p:nvPr/>
      </p:nvGrpSpPr>
      <p:grpSpPr>
        <a:xfrm>
          <a:off x="0" y="0"/>
          <a:ext cx="0" cy="0"/>
          <a:chOff x="0" y="0"/>
          <a:chExt cx="0" cy="0"/>
        </a:xfrm>
      </p:grpSpPr>
      <p:sp>
        <p:nvSpPr>
          <p:cNvPr id="169" name="Google Shape;169;p31"/>
          <p:cNvSpPr/>
          <p:nvPr/>
        </p:nvSpPr>
        <p:spPr>
          <a:xfrm>
            <a:off x="335863" y="450900"/>
            <a:ext cx="2762042" cy="4361606"/>
          </a:xfrm>
          <a:prstGeom prst="rect">
            <a:avLst/>
          </a:prstGeom>
          <a:solidFill>
            <a:srgbClr val="46535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 name="Google Shape;170;p31"/>
          <p:cNvSpPr txBox="1"/>
          <p:nvPr>
            <p:ph type="title"/>
          </p:nvPr>
        </p:nvSpPr>
        <p:spPr>
          <a:xfrm>
            <a:off x="575893" y="700088"/>
            <a:ext cx="2273889" cy="129181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FFFFFF"/>
              </a:buClr>
              <a:buSzPts val="1800"/>
              <a:buFont typeface="Gill Sans"/>
              <a:buNone/>
              <a:defRPr b="0" sz="1800">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31"/>
          <p:cNvSpPr txBox="1"/>
          <p:nvPr>
            <p:ph idx="1" type="body"/>
          </p:nvPr>
        </p:nvSpPr>
        <p:spPr>
          <a:xfrm>
            <a:off x="3675696" y="884872"/>
            <a:ext cx="4988243" cy="3493662"/>
          </a:xfrm>
          <a:prstGeom prst="rect">
            <a:avLst/>
          </a:prstGeom>
          <a:noFill/>
          <a:ln>
            <a:noFill/>
          </a:ln>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sz="1500">
                <a:solidFill>
                  <a:schemeClr val="dk2"/>
                </a:solidFill>
              </a:defRPr>
            </a:lvl1pPr>
            <a:lvl2pPr indent="-304800" lvl="1" marL="914400" algn="l">
              <a:spcBef>
                <a:spcPts val="500"/>
              </a:spcBef>
              <a:spcAft>
                <a:spcPts val="0"/>
              </a:spcAft>
              <a:buSzPts val="1200"/>
              <a:buChar char="◼"/>
              <a:defRPr sz="1400">
                <a:solidFill>
                  <a:schemeClr val="dk2"/>
                </a:solidFill>
              </a:defRPr>
            </a:lvl2pPr>
            <a:lvl3pPr indent="-298450" lvl="2" marL="1371600" algn="l">
              <a:spcBef>
                <a:spcPts val="500"/>
              </a:spcBef>
              <a:spcAft>
                <a:spcPts val="0"/>
              </a:spcAft>
              <a:buSzPts val="1100"/>
              <a:buChar char="◼"/>
              <a:defRPr sz="1200">
                <a:solidFill>
                  <a:schemeClr val="dk2"/>
                </a:solidFill>
              </a:defRPr>
            </a:lvl3pPr>
            <a:lvl4pPr indent="-292100" lvl="3" marL="1828800" algn="l">
              <a:spcBef>
                <a:spcPts val="500"/>
              </a:spcBef>
              <a:spcAft>
                <a:spcPts val="0"/>
              </a:spcAft>
              <a:buSzPts val="1000"/>
              <a:buChar char="◼"/>
              <a:defRPr sz="1100">
                <a:solidFill>
                  <a:schemeClr val="dk2"/>
                </a:solidFill>
              </a:defRPr>
            </a:lvl4pPr>
            <a:lvl5pPr indent="-292100" lvl="4" marL="2286000" algn="l">
              <a:spcBef>
                <a:spcPts val="500"/>
              </a:spcBef>
              <a:spcAft>
                <a:spcPts val="0"/>
              </a:spcAft>
              <a:buSzPts val="1000"/>
              <a:buChar char="◼"/>
              <a:defRPr sz="1100">
                <a:solidFill>
                  <a:schemeClr val="dk2"/>
                </a:solidFill>
              </a:defRPr>
            </a:lvl5pPr>
            <a:lvl6pPr indent="-292100" lvl="5" marL="2743200" algn="l">
              <a:spcBef>
                <a:spcPts val="500"/>
              </a:spcBef>
              <a:spcAft>
                <a:spcPts val="0"/>
              </a:spcAft>
              <a:buSzPts val="1000"/>
              <a:buChar char="◼"/>
              <a:defRPr sz="1100">
                <a:solidFill>
                  <a:schemeClr val="dk2"/>
                </a:solidFill>
              </a:defRPr>
            </a:lvl6pPr>
            <a:lvl7pPr indent="-292100" lvl="6" marL="3200400" algn="l">
              <a:spcBef>
                <a:spcPts val="500"/>
              </a:spcBef>
              <a:spcAft>
                <a:spcPts val="0"/>
              </a:spcAft>
              <a:buSzPts val="1000"/>
              <a:buChar char="◼"/>
              <a:defRPr sz="1100">
                <a:solidFill>
                  <a:schemeClr val="dk2"/>
                </a:solidFill>
              </a:defRPr>
            </a:lvl7pPr>
            <a:lvl8pPr indent="-292100" lvl="7" marL="3657600" algn="l">
              <a:spcBef>
                <a:spcPts val="500"/>
              </a:spcBef>
              <a:spcAft>
                <a:spcPts val="0"/>
              </a:spcAft>
              <a:buSzPts val="1000"/>
              <a:buChar char="◼"/>
              <a:defRPr sz="1100">
                <a:solidFill>
                  <a:schemeClr val="dk2"/>
                </a:solidFill>
              </a:defRPr>
            </a:lvl8pPr>
            <a:lvl9pPr indent="-292100" lvl="8" marL="4114800" algn="l">
              <a:spcBef>
                <a:spcPts val="500"/>
              </a:spcBef>
              <a:spcAft>
                <a:spcPts val="500"/>
              </a:spcAft>
              <a:buSzPts val="1000"/>
              <a:buChar char="◼"/>
              <a:defRPr sz="1100">
                <a:solidFill>
                  <a:schemeClr val="dk2"/>
                </a:solidFill>
              </a:defRPr>
            </a:lvl9pPr>
          </a:lstStyle>
          <a:p/>
        </p:txBody>
      </p:sp>
      <p:sp>
        <p:nvSpPr>
          <p:cNvPr id="172" name="Google Shape;172;p31"/>
          <p:cNvSpPr txBox="1"/>
          <p:nvPr>
            <p:ph idx="2" type="body"/>
          </p:nvPr>
        </p:nvSpPr>
        <p:spPr>
          <a:xfrm>
            <a:off x="575893" y="2127491"/>
            <a:ext cx="2273889" cy="2251044"/>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SzPts val="1100"/>
              <a:buNone/>
              <a:defRPr sz="1200">
                <a:solidFill>
                  <a:srgbClr val="FFFFFF"/>
                </a:solidFill>
              </a:defRPr>
            </a:lvl1pPr>
            <a:lvl2pPr indent="-228600" lvl="1" marL="914400" algn="l">
              <a:spcBef>
                <a:spcPts val="500"/>
              </a:spcBef>
              <a:spcAft>
                <a:spcPts val="0"/>
              </a:spcAft>
              <a:buSzPts val="800"/>
              <a:buNone/>
              <a:defRPr sz="800"/>
            </a:lvl2pPr>
            <a:lvl3pPr indent="-228600" lvl="2" marL="1371600" algn="l">
              <a:spcBef>
                <a:spcPts val="500"/>
              </a:spcBef>
              <a:spcAft>
                <a:spcPts val="0"/>
              </a:spcAft>
              <a:buSzPts val="700"/>
              <a:buNone/>
              <a:defRPr sz="800"/>
            </a:lvl3pPr>
            <a:lvl4pPr indent="-228600" lvl="3" marL="1828800" algn="l">
              <a:spcBef>
                <a:spcPts val="500"/>
              </a:spcBef>
              <a:spcAft>
                <a:spcPts val="0"/>
              </a:spcAft>
              <a:buSzPts val="600"/>
              <a:buNone/>
              <a:defRPr sz="700"/>
            </a:lvl4pPr>
            <a:lvl5pPr indent="-228600" lvl="4" marL="2286000" algn="l">
              <a:spcBef>
                <a:spcPts val="500"/>
              </a:spcBef>
              <a:spcAft>
                <a:spcPts val="0"/>
              </a:spcAft>
              <a:buSzPts val="600"/>
              <a:buNone/>
              <a:defRPr sz="700"/>
            </a:lvl5pPr>
            <a:lvl6pPr indent="-228600" lvl="5" marL="2743200" algn="l">
              <a:spcBef>
                <a:spcPts val="500"/>
              </a:spcBef>
              <a:spcAft>
                <a:spcPts val="0"/>
              </a:spcAft>
              <a:buSzPts val="600"/>
              <a:buNone/>
              <a:defRPr sz="700"/>
            </a:lvl6pPr>
            <a:lvl7pPr indent="-228600" lvl="6" marL="3200400" algn="l">
              <a:spcBef>
                <a:spcPts val="500"/>
              </a:spcBef>
              <a:spcAft>
                <a:spcPts val="0"/>
              </a:spcAft>
              <a:buSzPts val="600"/>
              <a:buNone/>
              <a:defRPr sz="700"/>
            </a:lvl7pPr>
            <a:lvl8pPr indent="-228600" lvl="7" marL="3657600" algn="l">
              <a:spcBef>
                <a:spcPts val="500"/>
              </a:spcBef>
              <a:spcAft>
                <a:spcPts val="0"/>
              </a:spcAft>
              <a:buSzPts val="600"/>
              <a:buNone/>
              <a:defRPr sz="700"/>
            </a:lvl8pPr>
            <a:lvl9pPr indent="-228600" lvl="8" marL="4114800" algn="l">
              <a:spcBef>
                <a:spcPts val="500"/>
              </a:spcBef>
              <a:spcAft>
                <a:spcPts val="500"/>
              </a:spcAft>
              <a:buSzPts val="600"/>
              <a:buNone/>
              <a:defRPr sz="700"/>
            </a:lvl9pPr>
          </a:lstStyle>
          <a:p/>
        </p:txBody>
      </p:sp>
      <p:sp>
        <p:nvSpPr>
          <p:cNvPr id="173" name="Google Shape;173;p31"/>
          <p:cNvSpPr txBox="1"/>
          <p:nvPr>
            <p:ph idx="10" type="dt"/>
          </p:nvPr>
        </p:nvSpPr>
        <p:spPr>
          <a:xfrm>
            <a:off x="5704463" y="4842687"/>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1"/>
          <p:cNvSpPr txBox="1"/>
          <p:nvPr>
            <p:ph idx="11" type="ftr"/>
          </p:nvPr>
        </p:nvSpPr>
        <p:spPr>
          <a:xfrm>
            <a:off x="435894" y="4839443"/>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31"/>
          <p:cNvSpPr txBox="1"/>
          <p:nvPr>
            <p:ph idx="12" type="sldNum"/>
          </p:nvPr>
        </p:nvSpPr>
        <p:spPr>
          <a:xfrm>
            <a:off x="7918725" y="4842687"/>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6" name="Shape 176"/>
        <p:cNvGrpSpPr/>
        <p:nvPr/>
      </p:nvGrpSpPr>
      <p:grpSpPr>
        <a:xfrm>
          <a:off x="0" y="0"/>
          <a:ext cx="0" cy="0"/>
          <a:chOff x="0" y="0"/>
          <a:chExt cx="0" cy="0"/>
        </a:xfrm>
      </p:grpSpPr>
      <p:sp>
        <p:nvSpPr>
          <p:cNvPr id="177" name="Google Shape;177;p32"/>
          <p:cNvSpPr txBox="1"/>
          <p:nvPr>
            <p:ph type="title"/>
          </p:nvPr>
        </p:nvSpPr>
        <p:spPr>
          <a:xfrm>
            <a:off x="435895" y="3520042"/>
            <a:ext cx="8272212"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1800"/>
              <a:buFont typeface="Gill Sans"/>
              <a:buNone/>
              <a:defRPr b="0" sz="1800">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32"/>
          <p:cNvSpPr/>
          <p:nvPr>
            <p:ph idx="2" type="pic"/>
          </p:nvPr>
        </p:nvSpPr>
        <p:spPr>
          <a:xfrm>
            <a:off x="335863" y="481013"/>
            <a:ext cx="8468144" cy="2738437"/>
          </a:xfrm>
          <a:prstGeom prst="rect">
            <a:avLst/>
          </a:prstGeom>
          <a:noFill/>
          <a:ln>
            <a:noFill/>
          </a:ln>
        </p:spPr>
      </p:sp>
      <p:sp>
        <p:nvSpPr>
          <p:cNvPr id="179" name="Google Shape;179;p32"/>
          <p:cNvSpPr txBox="1"/>
          <p:nvPr>
            <p:ph idx="1" type="body"/>
          </p:nvPr>
        </p:nvSpPr>
        <p:spPr>
          <a:xfrm>
            <a:off x="435894" y="3945095"/>
            <a:ext cx="8272213" cy="748611"/>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SzPts val="1100"/>
              <a:buNone/>
              <a:defRPr sz="1200"/>
            </a:lvl1pPr>
            <a:lvl2pPr indent="-228600" lvl="1" marL="914400" algn="l">
              <a:spcBef>
                <a:spcPts val="500"/>
              </a:spcBef>
              <a:spcAft>
                <a:spcPts val="0"/>
              </a:spcAft>
              <a:buSzPts val="800"/>
              <a:buNone/>
              <a:defRPr sz="900"/>
            </a:lvl2pPr>
            <a:lvl3pPr indent="-228600" lvl="2" marL="1371600" algn="l">
              <a:spcBef>
                <a:spcPts val="500"/>
              </a:spcBef>
              <a:spcAft>
                <a:spcPts val="0"/>
              </a:spcAft>
              <a:buSzPts val="700"/>
              <a:buNone/>
              <a:defRPr sz="800"/>
            </a:lvl3pPr>
            <a:lvl4pPr indent="-228600" lvl="3" marL="1828800" algn="l">
              <a:spcBef>
                <a:spcPts val="500"/>
              </a:spcBef>
              <a:spcAft>
                <a:spcPts val="0"/>
              </a:spcAft>
              <a:buSzPts val="600"/>
              <a:buNone/>
              <a:defRPr sz="700"/>
            </a:lvl4pPr>
            <a:lvl5pPr indent="-228600" lvl="4" marL="2286000" algn="l">
              <a:spcBef>
                <a:spcPts val="500"/>
              </a:spcBef>
              <a:spcAft>
                <a:spcPts val="0"/>
              </a:spcAft>
              <a:buSzPts val="600"/>
              <a:buNone/>
              <a:defRPr sz="700"/>
            </a:lvl5pPr>
            <a:lvl6pPr indent="-228600" lvl="5" marL="2743200" algn="l">
              <a:spcBef>
                <a:spcPts val="500"/>
              </a:spcBef>
              <a:spcAft>
                <a:spcPts val="0"/>
              </a:spcAft>
              <a:buSzPts val="600"/>
              <a:buNone/>
              <a:defRPr sz="700"/>
            </a:lvl6pPr>
            <a:lvl7pPr indent="-228600" lvl="6" marL="3200400" algn="l">
              <a:spcBef>
                <a:spcPts val="500"/>
              </a:spcBef>
              <a:spcAft>
                <a:spcPts val="0"/>
              </a:spcAft>
              <a:buSzPts val="600"/>
              <a:buNone/>
              <a:defRPr sz="700"/>
            </a:lvl7pPr>
            <a:lvl8pPr indent="-228600" lvl="7" marL="3657600" algn="l">
              <a:spcBef>
                <a:spcPts val="500"/>
              </a:spcBef>
              <a:spcAft>
                <a:spcPts val="0"/>
              </a:spcAft>
              <a:buSzPts val="600"/>
              <a:buNone/>
              <a:defRPr sz="700"/>
            </a:lvl8pPr>
            <a:lvl9pPr indent="-228600" lvl="8" marL="4114800" algn="l">
              <a:spcBef>
                <a:spcPts val="500"/>
              </a:spcBef>
              <a:spcAft>
                <a:spcPts val="500"/>
              </a:spcAft>
              <a:buSzPts val="600"/>
              <a:buNone/>
              <a:defRPr sz="700"/>
            </a:lvl9pPr>
          </a:lstStyle>
          <a:p/>
        </p:txBody>
      </p:sp>
      <p:sp>
        <p:nvSpPr>
          <p:cNvPr id="180" name="Google Shape;180;p32"/>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32"/>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32"/>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3" name="Shape 183"/>
        <p:cNvGrpSpPr/>
        <p:nvPr/>
      </p:nvGrpSpPr>
      <p:grpSpPr>
        <a:xfrm>
          <a:off x="0" y="0"/>
          <a:ext cx="0" cy="0"/>
          <a:chOff x="0" y="0"/>
          <a:chExt cx="0" cy="0"/>
        </a:xfrm>
      </p:grpSpPr>
      <p:sp>
        <p:nvSpPr>
          <p:cNvPr id="184" name="Google Shape;184;p33"/>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33"/>
          <p:cNvSpPr txBox="1"/>
          <p:nvPr>
            <p:ph idx="1" type="body"/>
          </p:nvPr>
        </p:nvSpPr>
        <p:spPr>
          <a:xfrm rot="5400000">
            <a:off x="3202482" y="-1014587"/>
            <a:ext cx="2739035" cy="8272212"/>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298450" lvl="1" marL="914400" algn="l">
              <a:spcBef>
                <a:spcPts val="500"/>
              </a:spcBef>
              <a:spcAft>
                <a:spcPts val="0"/>
              </a:spcAft>
              <a:buSzPts val="1100"/>
              <a:buChar char="◼"/>
              <a:defRPr/>
            </a:lvl2pPr>
            <a:lvl3pPr indent="-292100" lvl="2" marL="1371600" algn="l">
              <a:spcBef>
                <a:spcPts val="500"/>
              </a:spcBef>
              <a:spcAft>
                <a:spcPts val="0"/>
              </a:spcAft>
              <a:buSzPts val="1000"/>
              <a:buChar char="◼"/>
              <a:defRPr/>
            </a:lvl3pPr>
            <a:lvl4pPr indent="-279400" lvl="3" marL="1828800" algn="l">
              <a:spcBef>
                <a:spcPts val="500"/>
              </a:spcBef>
              <a:spcAft>
                <a:spcPts val="0"/>
              </a:spcAft>
              <a:buSzPts val="800"/>
              <a:buChar char="◼"/>
              <a:defRPr/>
            </a:lvl4pPr>
            <a:lvl5pPr indent="-279400" lvl="4" marL="2286000" algn="l">
              <a:spcBef>
                <a:spcPts val="500"/>
              </a:spcBef>
              <a:spcAft>
                <a:spcPts val="0"/>
              </a:spcAft>
              <a:buSzPts val="8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86" name="Google Shape;186;p3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33"/>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89" name="Shape 189"/>
        <p:cNvGrpSpPr/>
        <p:nvPr/>
      </p:nvGrpSpPr>
      <p:grpSpPr>
        <a:xfrm>
          <a:off x="0" y="0"/>
          <a:ext cx="0" cy="0"/>
          <a:chOff x="0" y="0"/>
          <a:chExt cx="0" cy="0"/>
        </a:xfrm>
      </p:grpSpPr>
      <p:sp>
        <p:nvSpPr>
          <p:cNvPr id="190" name="Google Shape;190;p34"/>
          <p:cNvSpPr/>
          <p:nvPr/>
        </p:nvSpPr>
        <p:spPr>
          <a:xfrm>
            <a:off x="6043613" y="449794"/>
            <a:ext cx="2765487" cy="4362713"/>
          </a:xfrm>
          <a:prstGeom prst="rect">
            <a:avLst/>
          </a:prstGeom>
          <a:solidFill>
            <a:srgbClr val="46535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 name="Google Shape;191;p34"/>
          <p:cNvSpPr txBox="1"/>
          <p:nvPr>
            <p:ph type="title"/>
          </p:nvPr>
        </p:nvSpPr>
        <p:spPr>
          <a:xfrm rot="5400000">
            <a:off x="5521978" y="1278872"/>
            <a:ext cx="3605495" cy="234315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FFFFFF"/>
              </a:buClr>
              <a:buSzPts val="2100"/>
              <a:buFont typeface="Gill Sans"/>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34"/>
          <p:cNvSpPr txBox="1"/>
          <p:nvPr>
            <p:ph idx="1" type="body"/>
          </p:nvPr>
        </p:nvSpPr>
        <p:spPr>
          <a:xfrm rot="5400000">
            <a:off x="1464054" y="-235162"/>
            <a:ext cx="3605495" cy="537121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93" name="Google Shape;193;p34"/>
          <p:cNvSpPr/>
          <p:nvPr/>
        </p:nvSpPr>
        <p:spPr>
          <a:xfrm>
            <a:off x="334900" y="342900"/>
            <a:ext cx="2777490" cy="71248"/>
          </a:xfrm>
          <a:prstGeom prst="rect">
            <a:avLst/>
          </a:prstGeom>
          <a:solidFill>
            <a:srgbClr val="969FA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 name="Google Shape;194;p34"/>
          <p:cNvSpPr/>
          <p:nvPr/>
        </p:nvSpPr>
        <p:spPr>
          <a:xfrm>
            <a:off x="6031610" y="340232"/>
            <a:ext cx="2777490" cy="73915"/>
          </a:xfrm>
          <a:prstGeom prst="rect">
            <a:avLst/>
          </a:prstGeom>
          <a:solidFill>
            <a:srgbClr val="46535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 name="Google Shape;195;p34"/>
          <p:cNvSpPr/>
          <p:nvPr/>
        </p:nvSpPr>
        <p:spPr>
          <a:xfrm>
            <a:off x="3181373" y="342900"/>
            <a:ext cx="2777490" cy="6858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 name="Google Shape;196;p34"/>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34"/>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4"/>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5894" y="528843"/>
            <a:ext cx="8272212" cy="892166"/>
          </a:xfrm>
          <a:prstGeom prst="rect">
            <a:avLst/>
          </a:prstGeom>
          <a:noFill/>
          <a:ln>
            <a:noFill/>
          </a:ln>
        </p:spPr>
        <p:txBody>
          <a:bodyPr anchorCtr="0" anchor="b" bIns="34275" lIns="68575" spcFirstLastPara="1" rIns="68575" wrap="square" tIns="34275">
            <a:normAutofit/>
          </a:bodyPr>
          <a:lstStyle>
            <a:lvl1pPr lvl="0" marR="0" rtl="0" algn="l">
              <a:spcBef>
                <a:spcPts val="0"/>
              </a:spcBef>
              <a:spcAft>
                <a:spcPts val="0"/>
              </a:spcAft>
              <a:buClr>
                <a:srgbClr val="3F3F3F"/>
              </a:buClr>
              <a:buSzPts val="2100"/>
              <a:buFont typeface="Gill Sans"/>
              <a:buNone/>
              <a:defRPr b="0" i="0" sz="21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52" name="Google Shape;52;p13"/>
          <p:cNvSpPr txBox="1"/>
          <p:nvPr>
            <p:ph idx="1" type="body"/>
          </p:nvPr>
        </p:nvSpPr>
        <p:spPr>
          <a:xfrm>
            <a:off x="435894" y="1752002"/>
            <a:ext cx="8272212" cy="2739035"/>
          </a:xfrm>
          <a:prstGeom prst="rect">
            <a:avLst/>
          </a:prstGeom>
          <a:noFill/>
          <a:ln>
            <a:noFill/>
          </a:ln>
        </p:spPr>
        <p:txBody>
          <a:bodyPr anchorCtr="0" anchor="ctr" bIns="34275" lIns="68575" spcFirstLastPara="1" rIns="68575" wrap="square" tIns="34275">
            <a:normAutofit/>
          </a:bodyPr>
          <a:lstStyle>
            <a:lvl1pPr indent="-304800" lvl="0" marL="457200" marR="0" rtl="0" algn="l">
              <a:spcBef>
                <a:spcPts val="300"/>
              </a:spcBef>
              <a:spcAft>
                <a:spcPts val="0"/>
              </a:spcAft>
              <a:buClr>
                <a:schemeClr val="accent1"/>
              </a:buClr>
              <a:buSzPts val="1200"/>
              <a:buFont typeface="Noto Sans Symbols"/>
              <a:buChar char="◼"/>
              <a:defRPr b="0" i="0" sz="1400" u="none" cap="none" strike="noStrike">
                <a:solidFill>
                  <a:srgbClr val="3F3F3F"/>
                </a:solidFill>
                <a:latin typeface="Gill Sans"/>
                <a:ea typeface="Gill Sans"/>
                <a:cs typeface="Gill Sans"/>
                <a:sym typeface="Gill Sans"/>
              </a:defRPr>
            </a:lvl1pPr>
            <a:lvl2pPr indent="-298450" lvl="1" marL="914400" marR="0" rtl="0" algn="l">
              <a:spcBef>
                <a:spcPts val="500"/>
              </a:spcBef>
              <a:spcAft>
                <a:spcPts val="0"/>
              </a:spcAft>
              <a:buClr>
                <a:schemeClr val="accent1"/>
              </a:buClr>
              <a:buSzPts val="1100"/>
              <a:buFont typeface="Noto Sans Symbols"/>
              <a:buChar char="◼"/>
              <a:defRPr b="0" i="0" sz="1200" u="none" cap="none" strike="noStrike">
                <a:solidFill>
                  <a:srgbClr val="3F3F3F"/>
                </a:solidFill>
                <a:latin typeface="Gill Sans"/>
                <a:ea typeface="Gill Sans"/>
                <a:cs typeface="Gill Sans"/>
                <a:sym typeface="Gill Sans"/>
              </a:defRPr>
            </a:lvl2pPr>
            <a:lvl3pPr indent="-292100" lvl="2" marL="1371600" marR="0" rtl="0" algn="l">
              <a:spcBef>
                <a:spcPts val="500"/>
              </a:spcBef>
              <a:spcAft>
                <a:spcPts val="0"/>
              </a:spcAft>
              <a:buClr>
                <a:schemeClr val="accent1"/>
              </a:buClr>
              <a:buSzPts val="1000"/>
              <a:buFont typeface="Noto Sans Symbols"/>
              <a:buChar char="◼"/>
              <a:defRPr b="0" i="0" sz="1100" u="none" cap="none" strike="noStrike">
                <a:solidFill>
                  <a:srgbClr val="3F3F3F"/>
                </a:solidFill>
                <a:latin typeface="Gill Sans"/>
                <a:ea typeface="Gill Sans"/>
                <a:cs typeface="Gill Sans"/>
                <a:sym typeface="Gill Sans"/>
              </a:defRPr>
            </a:lvl3pPr>
            <a:lvl4pPr indent="-279400" lvl="3" marL="1828800" marR="0" rtl="0" algn="l">
              <a:spcBef>
                <a:spcPts val="500"/>
              </a:spcBef>
              <a:spcAft>
                <a:spcPts val="0"/>
              </a:spcAft>
              <a:buClr>
                <a:schemeClr val="accent1"/>
              </a:buClr>
              <a:buSzPts val="800"/>
              <a:buFont typeface="Noto Sans Symbols"/>
              <a:buChar char="◼"/>
              <a:defRPr b="0" i="0" sz="900" u="none" cap="none" strike="noStrike">
                <a:solidFill>
                  <a:srgbClr val="3F3F3F"/>
                </a:solidFill>
                <a:latin typeface="Gill Sans"/>
                <a:ea typeface="Gill Sans"/>
                <a:cs typeface="Gill Sans"/>
                <a:sym typeface="Gill Sans"/>
              </a:defRPr>
            </a:lvl4pPr>
            <a:lvl5pPr indent="-279400" lvl="4" marL="2286000" marR="0" rtl="0" algn="l">
              <a:spcBef>
                <a:spcPts val="500"/>
              </a:spcBef>
              <a:spcAft>
                <a:spcPts val="0"/>
              </a:spcAft>
              <a:buClr>
                <a:schemeClr val="accent1"/>
              </a:buClr>
              <a:buSzPts val="800"/>
              <a:buFont typeface="Noto Sans Symbols"/>
              <a:buChar char="◼"/>
              <a:defRPr b="0" i="0" sz="900" u="none" cap="none" strike="noStrike">
                <a:solidFill>
                  <a:srgbClr val="3F3F3F"/>
                </a:solidFill>
                <a:latin typeface="Gill Sans"/>
                <a:ea typeface="Gill Sans"/>
                <a:cs typeface="Gill Sans"/>
                <a:sym typeface="Gill Sans"/>
              </a:defRPr>
            </a:lvl5pPr>
            <a:lvl6pPr indent="-279400" lvl="5" marL="27432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6pPr>
            <a:lvl7pPr indent="-279400" lvl="6" marL="32004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7pPr>
            <a:lvl8pPr indent="-279400" lvl="7" marL="36576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8pPr>
            <a:lvl9pPr indent="-279400" lvl="8" marL="4114800" marR="0" rtl="0" algn="l">
              <a:spcBef>
                <a:spcPts val="500"/>
              </a:spcBef>
              <a:spcAft>
                <a:spcPts val="50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9pPr>
          </a:lstStyle>
          <a:p/>
        </p:txBody>
      </p:sp>
      <p:sp>
        <p:nvSpPr>
          <p:cNvPr id="53" name="Google Shape;53;p1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4" name="Google Shape;54;p1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5" name="Google Shape;55;p13"/>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rgbClr val="3F3F3F"/>
                </a:solidFill>
                <a:latin typeface="Gill Sans"/>
                <a:ea typeface="Gill Sans"/>
                <a:cs typeface="Gill Sans"/>
                <a:sym typeface="Gill Sans"/>
              </a:defRPr>
            </a:lvl1pPr>
            <a:lvl2pPr indent="0" lvl="1" marL="0" marR="0" rtl="0" algn="r">
              <a:spcBef>
                <a:spcPts val="0"/>
              </a:spcBef>
              <a:buNone/>
              <a:defRPr b="0" i="0" sz="700" u="none" cap="none" strike="noStrike">
                <a:solidFill>
                  <a:srgbClr val="3F3F3F"/>
                </a:solidFill>
                <a:latin typeface="Gill Sans"/>
                <a:ea typeface="Gill Sans"/>
                <a:cs typeface="Gill Sans"/>
                <a:sym typeface="Gill Sans"/>
              </a:defRPr>
            </a:lvl2pPr>
            <a:lvl3pPr indent="0" lvl="2" marL="0" marR="0" rtl="0" algn="r">
              <a:spcBef>
                <a:spcPts val="0"/>
              </a:spcBef>
              <a:buNone/>
              <a:defRPr b="0" i="0" sz="700" u="none" cap="none" strike="noStrike">
                <a:solidFill>
                  <a:srgbClr val="3F3F3F"/>
                </a:solidFill>
                <a:latin typeface="Gill Sans"/>
                <a:ea typeface="Gill Sans"/>
                <a:cs typeface="Gill Sans"/>
                <a:sym typeface="Gill Sans"/>
              </a:defRPr>
            </a:lvl3pPr>
            <a:lvl4pPr indent="0" lvl="3" marL="0" marR="0" rtl="0" algn="r">
              <a:spcBef>
                <a:spcPts val="0"/>
              </a:spcBef>
              <a:buNone/>
              <a:defRPr b="0" i="0" sz="700" u="none" cap="none" strike="noStrike">
                <a:solidFill>
                  <a:srgbClr val="3F3F3F"/>
                </a:solidFill>
                <a:latin typeface="Gill Sans"/>
                <a:ea typeface="Gill Sans"/>
                <a:cs typeface="Gill Sans"/>
                <a:sym typeface="Gill Sans"/>
              </a:defRPr>
            </a:lvl4pPr>
            <a:lvl5pPr indent="0" lvl="4" marL="0" marR="0" rtl="0" algn="r">
              <a:spcBef>
                <a:spcPts val="0"/>
              </a:spcBef>
              <a:buNone/>
              <a:defRPr b="0" i="0" sz="700" u="none" cap="none" strike="noStrike">
                <a:solidFill>
                  <a:srgbClr val="3F3F3F"/>
                </a:solidFill>
                <a:latin typeface="Gill Sans"/>
                <a:ea typeface="Gill Sans"/>
                <a:cs typeface="Gill Sans"/>
                <a:sym typeface="Gill Sans"/>
              </a:defRPr>
            </a:lvl5pPr>
            <a:lvl6pPr indent="0" lvl="5" marL="0" marR="0" rtl="0" algn="r">
              <a:spcBef>
                <a:spcPts val="0"/>
              </a:spcBef>
              <a:buNone/>
              <a:defRPr b="0" i="0" sz="700" u="none" cap="none" strike="noStrike">
                <a:solidFill>
                  <a:srgbClr val="3F3F3F"/>
                </a:solidFill>
                <a:latin typeface="Gill Sans"/>
                <a:ea typeface="Gill Sans"/>
                <a:cs typeface="Gill Sans"/>
                <a:sym typeface="Gill Sans"/>
              </a:defRPr>
            </a:lvl6pPr>
            <a:lvl7pPr indent="0" lvl="6" marL="0" marR="0" rtl="0" algn="r">
              <a:spcBef>
                <a:spcPts val="0"/>
              </a:spcBef>
              <a:buNone/>
              <a:defRPr b="0" i="0" sz="700" u="none" cap="none" strike="noStrike">
                <a:solidFill>
                  <a:srgbClr val="3F3F3F"/>
                </a:solidFill>
                <a:latin typeface="Gill Sans"/>
                <a:ea typeface="Gill Sans"/>
                <a:cs typeface="Gill Sans"/>
                <a:sym typeface="Gill Sans"/>
              </a:defRPr>
            </a:lvl7pPr>
            <a:lvl8pPr indent="0" lvl="7" marL="0" marR="0" rtl="0" algn="r">
              <a:spcBef>
                <a:spcPts val="0"/>
              </a:spcBef>
              <a:buNone/>
              <a:defRPr b="0" i="0" sz="700" u="none" cap="none" strike="noStrike">
                <a:solidFill>
                  <a:srgbClr val="3F3F3F"/>
                </a:solidFill>
                <a:latin typeface="Gill Sans"/>
                <a:ea typeface="Gill Sans"/>
                <a:cs typeface="Gill Sans"/>
                <a:sym typeface="Gill Sans"/>
              </a:defRPr>
            </a:lvl8pPr>
            <a:lvl9pPr indent="0" lvl="8" marL="0" marR="0" rtl="0" algn="r">
              <a:spcBef>
                <a:spcPts val="0"/>
              </a:spcBef>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3"/>
          <p:cNvSpPr/>
          <p:nvPr/>
        </p:nvSpPr>
        <p:spPr>
          <a:xfrm>
            <a:off x="334900" y="342900"/>
            <a:ext cx="2777490" cy="71248"/>
          </a:xfrm>
          <a:prstGeom prst="rect">
            <a:avLst/>
          </a:prstGeom>
          <a:solidFill>
            <a:srgbClr val="46535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6031610" y="340232"/>
            <a:ext cx="2777490" cy="73915"/>
          </a:xfrm>
          <a:prstGeom prst="rect">
            <a:avLst/>
          </a:prstGeom>
          <a:solidFill>
            <a:srgbClr val="969FA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13"/>
          <p:cNvSpPr/>
          <p:nvPr/>
        </p:nvSpPr>
        <p:spPr>
          <a:xfrm>
            <a:off x="3181373" y="342900"/>
            <a:ext cx="2777490" cy="6858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59" name="Google Shape;59;p13"/>
          <p:cNvGrpSpPr/>
          <p:nvPr/>
        </p:nvGrpSpPr>
        <p:grpSpPr>
          <a:xfrm>
            <a:off x="321522" y="361603"/>
            <a:ext cx="8475866" cy="60893"/>
            <a:chOff x="428696" y="482137"/>
            <a:chExt cx="11301155" cy="81191"/>
          </a:xfrm>
        </p:grpSpPr>
        <p:sp>
          <p:nvSpPr>
            <p:cNvPr id="60" name="Google Shape;60;p13"/>
            <p:cNvSpPr/>
            <p:nvPr/>
          </p:nvSpPr>
          <p:spPr>
            <a:xfrm flipH="1" rot="10800000">
              <a:off x="428696" y="482137"/>
              <a:ext cx="3703321" cy="81191"/>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61" name="Google Shape;61;p13"/>
            <p:cNvSpPr/>
            <p:nvPr/>
          </p:nvSpPr>
          <p:spPr>
            <a:xfrm flipH="1" rot="10800000">
              <a:off x="4235926" y="482137"/>
              <a:ext cx="3703321" cy="8119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62" name="Google Shape;62;p13"/>
            <p:cNvSpPr/>
            <p:nvPr/>
          </p:nvSpPr>
          <p:spPr>
            <a:xfrm flipH="1" rot="10800000">
              <a:off x="8026530" y="482137"/>
              <a:ext cx="3703321" cy="8119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hyperlink" Target="https://github.com/KishenKumaarexe/CallaDoctor.gi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5"/>
          <p:cNvSpPr/>
          <p:nvPr/>
        </p:nvSpPr>
        <p:spPr>
          <a:xfrm>
            <a:off x="334900" y="342900"/>
            <a:ext cx="2777490" cy="7124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5" name="Google Shape;205;p35"/>
          <p:cNvSpPr/>
          <p:nvPr/>
        </p:nvSpPr>
        <p:spPr>
          <a:xfrm>
            <a:off x="6031610" y="340232"/>
            <a:ext cx="2777490" cy="73915"/>
          </a:xfrm>
          <a:prstGeom prst="rect">
            <a:avLst/>
          </a:prstGeom>
          <a:solidFill>
            <a:srgbClr val="969F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6" name="Google Shape;206;p35"/>
          <p:cNvSpPr/>
          <p:nvPr/>
        </p:nvSpPr>
        <p:spPr>
          <a:xfrm>
            <a:off x="3181373" y="342900"/>
            <a:ext cx="2777490" cy="6858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7" name="Google Shape;207;p35"/>
          <p:cNvSpPr/>
          <p:nvPr/>
        </p:nvSpPr>
        <p:spPr>
          <a:xfrm>
            <a:off x="334900" y="2314323"/>
            <a:ext cx="8474199" cy="2503612"/>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8" name="Google Shape;208;p35"/>
          <p:cNvSpPr/>
          <p:nvPr/>
        </p:nvSpPr>
        <p:spPr>
          <a:xfrm>
            <a:off x="0" y="0"/>
            <a:ext cx="9144000" cy="5143500"/>
          </a:xfrm>
          <a:prstGeom prst="rect">
            <a:avLst/>
          </a:prstGeom>
          <a:solidFill>
            <a:srgbClr val="4653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09" name="Google Shape;209;p35"/>
          <p:cNvSpPr/>
          <p:nvPr/>
        </p:nvSpPr>
        <p:spPr>
          <a:xfrm>
            <a:off x="0" y="-1"/>
            <a:ext cx="3408425" cy="316446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10" name="Google Shape;210;p35"/>
          <p:cNvSpPr/>
          <p:nvPr/>
        </p:nvSpPr>
        <p:spPr>
          <a:xfrm>
            <a:off x="3471623" y="0"/>
            <a:ext cx="2799118" cy="316446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11" name="Google Shape;211;p35"/>
          <p:cNvSpPr/>
          <p:nvPr/>
        </p:nvSpPr>
        <p:spPr>
          <a:xfrm>
            <a:off x="6347605" y="-3"/>
            <a:ext cx="2799118" cy="316446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pic>
        <p:nvPicPr>
          <p:cNvPr descr="Stethoscope with solid fill" id="212" name="Google Shape;212;p35"/>
          <p:cNvPicPr preferRelativeResize="0"/>
          <p:nvPr/>
        </p:nvPicPr>
        <p:blipFill rotWithShape="1">
          <a:blip r:embed="rId3">
            <a:alphaModFix/>
          </a:blip>
          <a:srcRect b="0" l="0" r="0" t="0"/>
          <a:stretch/>
        </p:blipFill>
        <p:spPr>
          <a:xfrm>
            <a:off x="3605438" y="298064"/>
            <a:ext cx="2567676" cy="2567676"/>
          </a:xfrm>
          <a:prstGeom prst="rect">
            <a:avLst/>
          </a:prstGeom>
          <a:noFill/>
          <a:ln>
            <a:noFill/>
          </a:ln>
        </p:spPr>
      </p:pic>
      <p:sp>
        <p:nvSpPr>
          <p:cNvPr id="213" name="Google Shape;213;p35"/>
          <p:cNvSpPr/>
          <p:nvPr/>
        </p:nvSpPr>
        <p:spPr>
          <a:xfrm>
            <a:off x="0" y="3232695"/>
            <a:ext cx="3408425" cy="191080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pic>
        <p:nvPicPr>
          <p:cNvPr descr="A stethoscope and pen on a medical form&#10;&#10;Description automatically generated" id="214" name="Google Shape;214;p35"/>
          <p:cNvPicPr preferRelativeResize="0"/>
          <p:nvPr>
            <p:ph idx="2" type="pic"/>
          </p:nvPr>
        </p:nvPicPr>
        <p:blipFill rotWithShape="1">
          <a:blip r:embed="rId4">
            <a:alphaModFix/>
          </a:blip>
          <a:srcRect b="0" l="19" r="19" t="0"/>
          <a:stretch/>
        </p:blipFill>
        <p:spPr>
          <a:xfrm>
            <a:off x="1" y="3228886"/>
            <a:ext cx="3408425" cy="1914614"/>
          </a:xfrm>
          <a:prstGeom prst="rect">
            <a:avLst/>
          </a:prstGeom>
          <a:solidFill>
            <a:schemeClr val="lt1"/>
          </a:solidFill>
          <a:ln>
            <a:noFill/>
          </a:ln>
        </p:spPr>
      </p:pic>
      <p:sp>
        <p:nvSpPr>
          <p:cNvPr id="215" name="Google Shape;215;p35"/>
          <p:cNvSpPr/>
          <p:nvPr/>
        </p:nvSpPr>
        <p:spPr>
          <a:xfrm>
            <a:off x="3479624" y="3232695"/>
            <a:ext cx="5664377" cy="1910805"/>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16" name="Google Shape;216;p35"/>
          <p:cNvSpPr txBox="1"/>
          <p:nvPr>
            <p:ph type="ctrTitle"/>
          </p:nvPr>
        </p:nvSpPr>
        <p:spPr>
          <a:xfrm>
            <a:off x="4407656" y="3292607"/>
            <a:ext cx="3808311" cy="1580450"/>
          </a:xfrm>
          <a:prstGeom prst="rect">
            <a:avLst/>
          </a:prstGeom>
          <a:solidFill>
            <a:schemeClr val="lt1"/>
          </a:solidFill>
          <a:ln>
            <a:noFill/>
          </a:ln>
        </p:spPr>
        <p:txBody>
          <a:bodyPr anchorCtr="0" anchor="b"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Gill Sans"/>
              <a:buNone/>
            </a:pPr>
            <a:r>
              <a:rPr lang="en-GB" sz="4100">
                <a:solidFill>
                  <a:schemeClr val="dk1"/>
                </a:solidFill>
              </a:rPr>
              <a:t>CALL A DOCTOR SYSTEM</a:t>
            </a:r>
            <a:endParaRPr/>
          </a:p>
        </p:txBody>
      </p:sp>
      <p:pic>
        <p:nvPicPr>
          <p:cNvPr descr="Medical outline" id="217" name="Google Shape;217;p35"/>
          <p:cNvPicPr preferRelativeResize="0"/>
          <p:nvPr/>
        </p:nvPicPr>
        <p:blipFill rotWithShape="1">
          <a:blip r:embed="rId5">
            <a:alphaModFix/>
          </a:blip>
          <a:srcRect b="0" l="0" r="0" t="0"/>
          <a:stretch/>
        </p:blipFill>
        <p:spPr>
          <a:xfrm>
            <a:off x="151742" y="64424"/>
            <a:ext cx="2922505" cy="2922505"/>
          </a:xfrm>
          <a:prstGeom prst="rect">
            <a:avLst/>
          </a:prstGeom>
          <a:noFill/>
          <a:ln>
            <a:noFill/>
          </a:ln>
        </p:spPr>
      </p:pic>
      <p:pic>
        <p:nvPicPr>
          <p:cNvPr id="218" name="Google Shape;218;p35"/>
          <p:cNvPicPr preferRelativeResize="0"/>
          <p:nvPr/>
        </p:nvPicPr>
        <p:blipFill rotWithShape="1">
          <a:blip r:embed="rId6">
            <a:alphaModFix/>
          </a:blip>
          <a:srcRect b="0" l="0" r="0" t="0"/>
          <a:stretch/>
        </p:blipFill>
        <p:spPr>
          <a:xfrm>
            <a:off x="6434297" y="130223"/>
            <a:ext cx="2645608" cy="2921588"/>
          </a:xfrm>
          <a:prstGeom prst="rect">
            <a:avLst/>
          </a:prstGeom>
          <a:solidFill>
            <a:srgbClr val="ECECEC"/>
          </a:solid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19" name="Google Shape;219;p3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342900" y="518160"/>
            <a:ext cx="8450580" cy="791718"/>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rgbClr val="3F3F3F"/>
              </a:buClr>
              <a:buSzPts val="2100"/>
              <a:buFont typeface="Gill Sans"/>
              <a:buNone/>
            </a:pPr>
            <a:r>
              <a:rPr lang="en-GB"/>
              <a:t>CREATING/</a:t>
            </a:r>
            <a:r>
              <a:rPr lang="en-GB"/>
              <a:t>REGISTERING</a:t>
            </a:r>
            <a:r>
              <a:rPr lang="en-GB"/>
              <a:t> DOCTOR ROLE IN CLINIC ADMIN</a:t>
            </a:r>
            <a:endParaRPr/>
          </a:p>
        </p:txBody>
      </p:sp>
      <p:sp>
        <p:nvSpPr>
          <p:cNvPr id="323" name="Google Shape;323;p44"/>
          <p:cNvSpPr txBox="1"/>
          <p:nvPr>
            <p:ph idx="1" type="body"/>
          </p:nvPr>
        </p:nvSpPr>
        <p:spPr>
          <a:xfrm>
            <a:off x="342900" y="1640521"/>
            <a:ext cx="2743200" cy="2724785"/>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Font typeface="Gill Sans"/>
              <a:buAutoNum type="arabicPeriod"/>
            </a:pPr>
            <a:r>
              <a:rPr lang="en-GB"/>
              <a:t>Once log into clinic admin role, there will be options of request and doctor to view the list of appointment request of patients and list of doctors.</a:t>
            </a:r>
            <a:endParaRPr/>
          </a:p>
          <a:p>
            <a:pPr indent="-254000" lvl="0" marL="254000" rtl="0" algn="l">
              <a:spcBef>
                <a:spcPts val="700"/>
              </a:spcBef>
              <a:spcAft>
                <a:spcPts val="0"/>
              </a:spcAft>
              <a:buSzPts val="1200"/>
              <a:buFont typeface="Gill Sans"/>
              <a:buAutoNum type="arabicPeriod"/>
            </a:pPr>
            <a:r>
              <a:rPr lang="en-GB"/>
              <a:t>As you click the doctor’s tab, you will be redirected to a page of doctors list and to view the details of the doctor.</a:t>
            </a:r>
            <a:endParaRPr/>
          </a:p>
          <a:p>
            <a:pPr indent="-254000" lvl="0" marL="254000" rtl="0" algn="l">
              <a:spcBef>
                <a:spcPts val="700"/>
              </a:spcBef>
              <a:spcAft>
                <a:spcPts val="0"/>
              </a:spcAft>
              <a:buSzPts val="1200"/>
              <a:buFont typeface="Gill Sans"/>
              <a:buAutoNum type="arabicPeriod"/>
            </a:pPr>
            <a:r>
              <a:rPr lang="en-GB"/>
              <a:t>Also, to add doctors when you click the plus sign button(</a:t>
            </a:r>
            <a:r>
              <a:rPr b="1" lang="en-GB"/>
              <a:t>+</a:t>
            </a:r>
            <a:r>
              <a:rPr lang="en-GB"/>
              <a:t>)</a:t>
            </a:r>
            <a:endParaRPr/>
          </a:p>
        </p:txBody>
      </p:sp>
      <p:pic>
        <p:nvPicPr>
          <p:cNvPr id="324" name="Google Shape;324;p44"/>
          <p:cNvPicPr preferRelativeResize="0"/>
          <p:nvPr>
            <p:ph idx="2" type="body"/>
          </p:nvPr>
        </p:nvPicPr>
        <p:blipFill rotWithShape="1">
          <a:blip r:embed="rId3">
            <a:alphaModFix/>
          </a:blip>
          <a:srcRect b="0" l="0" r="0" t="0"/>
          <a:stretch/>
        </p:blipFill>
        <p:spPr>
          <a:xfrm>
            <a:off x="3332834" y="1470882"/>
            <a:ext cx="1667792" cy="2507926"/>
          </a:xfrm>
          <a:prstGeom prst="rect">
            <a:avLst/>
          </a:prstGeom>
          <a:noFill/>
          <a:ln>
            <a:noFill/>
          </a:ln>
        </p:spPr>
      </p:pic>
      <p:pic>
        <p:nvPicPr>
          <p:cNvPr id="325" name="Google Shape;325;p44"/>
          <p:cNvPicPr preferRelativeResize="0"/>
          <p:nvPr/>
        </p:nvPicPr>
        <p:blipFill rotWithShape="1">
          <a:blip r:embed="rId4">
            <a:alphaModFix/>
          </a:blip>
          <a:srcRect b="0" l="0" r="0" t="0"/>
          <a:stretch/>
        </p:blipFill>
        <p:spPr>
          <a:xfrm>
            <a:off x="7181413" y="1385852"/>
            <a:ext cx="1750318" cy="2677986"/>
          </a:xfrm>
          <a:prstGeom prst="rect">
            <a:avLst/>
          </a:prstGeom>
          <a:noFill/>
          <a:ln>
            <a:noFill/>
          </a:ln>
        </p:spPr>
      </p:pic>
      <p:cxnSp>
        <p:nvCxnSpPr>
          <p:cNvPr id="326" name="Google Shape;326;p44"/>
          <p:cNvCxnSpPr/>
          <p:nvPr/>
        </p:nvCxnSpPr>
        <p:spPr>
          <a:xfrm flipH="1">
            <a:off x="4788731" y="1913382"/>
            <a:ext cx="519361" cy="515716"/>
          </a:xfrm>
          <a:prstGeom prst="straightConnector1">
            <a:avLst/>
          </a:prstGeom>
          <a:noFill/>
          <a:ln cap="rnd" cmpd="sng" w="25400">
            <a:solidFill>
              <a:schemeClr val="dk1"/>
            </a:solidFill>
            <a:prstDash val="solid"/>
            <a:round/>
            <a:headEnd len="sm" w="sm" type="none"/>
            <a:tailEnd len="med" w="med" type="triangle"/>
          </a:ln>
          <a:effectLst>
            <a:outerShdw blurRad="38100" rotWithShape="0" dir="5400000" dist="25400">
              <a:srgbClr val="000000">
                <a:alpha val="54901"/>
              </a:srgbClr>
            </a:outerShdw>
          </a:effectLst>
        </p:spPr>
      </p:cxnSp>
      <p:cxnSp>
        <p:nvCxnSpPr>
          <p:cNvPr id="327" name="Google Shape;327;p44"/>
          <p:cNvCxnSpPr/>
          <p:nvPr/>
        </p:nvCxnSpPr>
        <p:spPr>
          <a:xfrm flipH="1" rot="10800000">
            <a:off x="6873947" y="3833622"/>
            <a:ext cx="1691695" cy="438912"/>
          </a:xfrm>
          <a:prstGeom prst="straightConnector1">
            <a:avLst/>
          </a:prstGeom>
          <a:noFill/>
          <a:ln cap="rnd" cmpd="sng" w="25400">
            <a:solidFill>
              <a:schemeClr val="dk1"/>
            </a:solidFill>
            <a:prstDash val="solid"/>
            <a:round/>
            <a:headEnd len="sm" w="sm" type="none"/>
            <a:tailEnd len="med" w="med" type="triangle"/>
          </a:ln>
          <a:effectLst>
            <a:outerShdw blurRad="38100" rotWithShape="0" dir="5400000" dist="25400">
              <a:srgbClr val="000000">
                <a:alpha val="54901"/>
              </a:srgbClr>
            </a:outerShdw>
          </a:effectLst>
        </p:spPr>
      </p:cxnSp>
      <p:sp>
        <p:nvSpPr>
          <p:cNvPr id="328" name="Google Shape;328;p44"/>
          <p:cNvSpPr txBox="1"/>
          <p:nvPr/>
        </p:nvSpPr>
        <p:spPr>
          <a:xfrm>
            <a:off x="5181996" y="1636383"/>
            <a:ext cx="1818046" cy="276999"/>
          </a:xfrm>
          <a:prstGeom prst="rect">
            <a:avLst/>
          </a:prstGeom>
          <a:solidFill>
            <a:schemeClr val="lt1"/>
          </a:solidFill>
          <a:ln cap="rnd" cmpd="sng" w="222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Click the doctor button</a:t>
            </a:r>
            <a:endParaRPr sz="1400">
              <a:solidFill>
                <a:schemeClr val="dk1"/>
              </a:solidFill>
              <a:latin typeface="Gill Sans"/>
              <a:ea typeface="Gill Sans"/>
              <a:cs typeface="Gill Sans"/>
              <a:sym typeface="Gill Sans"/>
            </a:endParaRPr>
          </a:p>
        </p:txBody>
      </p:sp>
      <p:sp>
        <p:nvSpPr>
          <p:cNvPr id="329" name="Google Shape;329;p44"/>
          <p:cNvSpPr txBox="1"/>
          <p:nvPr/>
        </p:nvSpPr>
        <p:spPr>
          <a:xfrm>
            <a:off x="5050229" y="1332383"/>
            <a:ext cx="263533" cy="27699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1.</a:t>
            </a:r>
            <a:endParaRPr sz="1400">
              <a:solidFill>
                <a:schemeClr val="dk1"/>
              </a:solidFill>
              <a:latin typeface="Gill Sans"/>
              <a:ea typeface="Gill Sans"/>
              <a:cs typeface="Gill Sans"/>
              <a:sym typeface="Gill Sans"/>
            </a:endParaRPr>
          </a:p>
        </p:txBody>
      </p:sp>
      <p:sp>
        <p:nvSpPr>
          <p:cNvPr id="330" name="Google Shape;330;p44"/>
          <p:cNvSpPr txBox="1"/>
          <p:nvPr/>
        </p:nvSpPr>
        <p:spPr>
          <a:xfrm>
            <a:off x="5050229" y="3850608"/>
            <a:ext cx="263533" cy="27699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2.</a:t>
            </a:r>
            <a:endParaRPr sz="1400">
              <a:solidFill>
                <a:schemeClr val="dk1"/>
              </a:solidFill>
              <a:latin typeface="Gill Sans"/>
              <a:ea typeface="Gill Sans"/>
              <a:cs typeface="Gill Sans"/>
              <a:sym typeface="Gill Sans"/>
            </a:endParaRPr>
          </a:p>
        </p:txBody>
      </p:sp>
      <p:sp>
        <p:nvSpPr>
          <p:cNvPr id="331" name="Google Shape;331;p44"/>
          <p:cNvSpPr txBox="1"/>
          <p:nvPr/>
        </p:nvSpPr>
        <p:spPr>
          <a:xfrm>
            <a:off x="4959422" y="4226807"/>
            <a:ext cx="3270318" cy="276999"/>
          </a:xfrm>
          <a:prstGeom prst="rect">
            <a:avLst/>
          </a:prstGeom>
          <a:solidFill>
            <a:schemeClr val="lt1"/>
          </a:solidFill>
          <a:ln cap="rnd" cmpd="sng" w="222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Click the (+) button to register new doctors</a:t>
            </a:r>
            <a:endParaRPr sz="1400">
              <a:solidFill>
                <a:schemeClr val="dk1"/>
              </a:solidFill>
              <a:latin typeface="Gill Sans"/>
              <a:ea typeface="Gill Sans"/>
              <a:cs typeface="Gill Sans"/>
              <a:sym typeface="Gill Sans"/>
            </a:endParaRPr>
          </a:p>
        </p:txBody>
      </p:sp>
      <p:sp>
        <p:nvSpPr>
          <p:cNvPr id="332" name="Google Shape;332;p44"/>
          <p:cNvSpPr txBox="1"/>
          <p:nvPr>
            <p:ph idx="12" type="sldNum"/>
          </p:nvPr>
        </p:nvSpPr>
        <p:spPr>
          <a:xfrm>
            <a:off x="7918725" y="4817936"/>
            <a:ext cx="8748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342900" y="518160"/>
            <a:ext cx="8450580" cy="85725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rgbClr val="3F3F3F"/>
              </a:buClr>
              <a:buSzPts val="2100"/>
              <a:buFont typeface="Gill Sans"/>
              <a:buNone/>
            </a:pPr>
            <a:r>
              <a:rPr lang="en-GB"/>
              <a:t>REGISTRATION , LOGIN PAGE FOR BOTH CLINIC ADMIN AND PATIENT </a:t>
            </a:r>
            <a:endParaRPr/>
          </a:p>
        </p:txBody>
      </p:sp>
      <p:sp>
        <p:nvSpPr>
          <p:cNvPr id="339" name="Google Shape;339;p45"/>
          <p:cNvSpPr txBox="1"/>
          <p:nvPr>
            <p:ph idx="2" type="body"/>
          </p:nvPr>
        </p:nvSpPr>
        <p:spPr>
          <a:xfrm>
            <a:off x="4836695" y="1640521"/>
            <a:ext cx="3956785" cy="2724785"/>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Font typeface="Gill Sans"/>
              <a:buAutoNum type="arabicPeriod"/>
            </a:pPr>
            <a:r>
              <a:rPr lang="en-GB"/>
              <a:t>Example of the registration and log in page for Patient Role:</a:t>
            </a:r>
            <a:endParaRPr/>
          </a:p>
          <a:p>
            <a:pPr indent="0" lvl="0" marL="0" rtl="0" algn="l">
              <a:spcBef>
                <a:spcPts val="700"/>
              </a:spcBef>
              <a:spcAft>
                <a:spcPts val="0"/>
              </a:spcAft>
              <a:buSzPts val="1200"/>
              <a:buNone/>
            </a:pPr>
            <a:r>
              <a:t/>
            </a:r>
            <a:endParaRPr/>
          </a:p>
        </p:txBody>
      </p:sp>
      <p:sp>
        <p:nvSpPr>
          <p:cNvPr id="340" name="Google Shape;340;p45"/>
          <p:cNvSpPr txBox="1"/>
          <p:nvPr>
            <p:ph idx="1" type="body"/>
          </p:nvPr>
        </p:nvSpPr>
        <p:spPr>
          <a:xfrm>
            <a:off x="342900" y="1640681"/>
            <a:ext cx="3579395" cy="3244140"/>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Font typeface="Gill Sans"/>
              <a:buAutoNum type="arabicPeriod"/>
            </a:pPr>
            <a:r>
              <a:rPr lang="en-GB"/>
              <a:t>Example of the registration and log in page for Clinic Admin :</a:t>
            </a:r>
            <a:endParaRPr/>
          </a:p>
          <a:p>
            <a:pPr indent="-177800" lvl="0" marL="254000" rtl="0" algn="l">
              <a:spcBef>
                <a:spcPts val="700"/>
              </a:spcBef>
              <a:spcAft>
                <a:spcPts val="0"/>
              </a:spcAft>
              <a:buSzPts val="1200"/>
              <a:buFont typeface="Gill Sans"/>
              <a:buNone/>
            </a:pPr>
            <a:r>
              <a:t/>
            </a:r>
            <a:endParaRPr/>
          </a:p>
        </p:txBody>
      </p:sp>
      <p:pic>
        <p:nvPicPr>
          <p:cNvPr id="341" name="Google Shape;341;p45"/>
          <p:cNvPicPr preferRelativeResize="0"/>
          <p:nvPr/>
        </p:nvPicPr>
        <p:blipFill rotWithShape="1">
          <a:blip r:embed="rId3">
            <a:alphaModFix/>
          </a:blip>
          <a:srcRect b="0" l="0" r="0" t="0"/>
          <a:stretch/>
        </p:blipFill>
        <p:spPr>
          <a:xfrm>
            <a:off x="342900" y="2256839"/>
            <a:ext cx="1614056" cy="2368502"/>
          </a:xfrm>
          <a:prstGeom prst="rect">
            <a:avLst/>
          </a:prstGeom>
          <a:noFill/>
          <a:ln>
            <a:noFill/>
          </a:ln>
        </p:spPr>
      </p:pic>
      <p:pic>
        <p:nvPicPr>
          <p:cNvPr id="342" name="Google Shape;342;p45"/>
          <p:cNvPicPr preferRelativeResize="0"/>
          <p:nvPr/>
        </p:nvPicPr>
        <p:blipFill rotWithShape="1">
          <a:blip r:embed="rId4">
            <a:alphaModFix/>
          </a:blip>
          <a:srcRect b="0" l="0" r="0" t="0"/>
          <a:stretch/>
        </p:blipFill>
        <p:spPr>
          <a:xfrm>
            <a:off x="2180725" y="2256839"/>
            <a:ext cx="1609484" cy="2368502"/>
          </a:xfrm>
          <a:prstGeom prst="rect">
            <a:avLst/>
          </a:prstGeom>
          <a:noFill/>
          <a:ln>
            <a:noFill/>
          </a:ln>
        </p:spPr>
      </p:pic>
      <p:pic>
        <p:nvPicPr>
          <p:cNvPr id="343" name="Google Shape;343;p45"/>
          <p:cNvPicPr preferRelativeResize="0"/>
          <p:nvPr/>
        </p:nvPicPr>
        <p:blipFill rotWithShape="1">
          <a:blip r:embed="rId5">
            <a:alphaModFix/>
          </a:blip>
          <a:srcRect b="0" l="0" r="0" t="0"/>
          <a:stretch/>
        </p:blipFill>
        <p:spPr>
          <a:xfrm>
            <a:off x="4836695" y="2256839"/>
            <a:ext cx="1589062" cy="2495636"/>
          </a:xfrm>
          <a:prstGeom prst="rect">
            <a:avLst/>
          </a:prstGeom>
          <a:noFill/>
          <a:ln>
            <a:noFill/>
          </a:ln>
        </p:spPr>
      </p:pic>
      <p:pic>
        <p:nvPicPr>
          <p:cNvPr id="344" name="Google Shape;344;p45"/>
          <p:cNvPicPr preferRelativeResize="0"/>
          <p:nvPr/>
        </p:nvPicPr>
        <p:blipFill rotWithShape="1">
          <a:blip r:embed="rId6">
            <a:alphaModFix/>
          </a:blip>
          <a:srcRect b="0" l="0" r="0" t="0"/>
          <a:stretch/>
        </p:blipFill>
        <p:spPr>
          <a:xfrm>
            <a:off x="6815087" y="2256838"/>
            <a:ext cx="1550319" cy="2495635"/>
          </a:xfrm>
          <a:prstGeom prst="rect">
            <a:avLst/>
          </a:prstGeom>
          <a:noFill/>
          <a:ln>
            <a:noFill/>
          </a:ln>
        </p:spPr>
      </p:pic>
      <p:sp>
        <p:nvSpPr>
          <p:cNvPr id="345" name="Google Shape;345;p45"/>
          <p:cNvSpPr txBox="1"/>
          <p:nvPr>
            <p:ph idx="12" type="sldNum"/>
          </p:nvPr>
        </p:nvSpPr>
        <p:spPr>
          <a:xfrm>
            <a:off x="7918725" y="4817936"/>
            <a:ext cx="8748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46"/>
          <p:cNvSpPr/>
          <p:nvPr/>
        </p:nvSpPr>
        <p:spPr>
          <a:xfrm>
            <a:off x="334900" y="342900"/>
            <a:ext cx="2777490" cy="7124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52" name="Google Shape;352;p46"/>
          <p:cNvSpPr/>
          <p:nvPr/>
        </p:nvSpPr>
        <p:spPr>
          <a:xfrm>
            <a:off x="6031610" y="340232"/>
            <a:ext cx="2777490" cy="73915"/>
          </a:xfrm>
          <a:prstGeom prst="rect">
            <a:avLst/>
          </a:prstGeom>
          <a:solidFill>
            <a:srgbClr val="969F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53" name="Google Shape;353;p46"/>
          <p:cNvSpPr/>
          <p:nvPr/>
        </p:nvSpPr>
        <p:spPr>
          <a:xfrm>
            <a:off x="3181373" y="342900"/>
            <a:ext cx="2777490" cy="6858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54" name="Google Shape;354;p4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55" name="Google Shape;355;p46"/>
          <p:cNvSpPr txBox="1"/>
          <p:nvPr>
            <p:ph type="ctrTitle"/>
          </p:nvPr>
        </p:nvSpPr>
        <p:spPr>
          <a:xfrm>
            <a:off x="435895" y="526617"/>
            <a:ext cx="4731752" cy="76035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2"/>
              </a:buClr>
              <a:buSzPts val="2100"/>
              <a:buFont typeface="Gill Sans"/>
              <a:buNone/>
            </a:pPr>
            <a:r>
              <a:rPr b="0" lang="en-GB" cap="none">
                <a:solidFill>
                  <a:schemeClr val="dk2"/>
                </a:solidFill>
                <a:latin typeface="Gill Sans"/>
                <a:ea typeface="Gill Sans"/>
                <a:cs typeface="Gill Sans"/>
                <a:sym typeface="Gill Sans"/>
              </a:rPr>
              <a:t>ADMIN/ SUPER ADMIN PAGE</a:t>
            </a:r>
            <a:endParaRPr/>
          </a:p>
        </p:txBody>
      </p:sp>
      <p:sp>
        <p:nvSpPr>
          <p:cNvPr id="356" name="Google Shape;356;p46"/>
          <p:cNvSpPr/>
          <p:nvPr/>
        </p:nvSpPr>
        <p:spPr>
          <a:xfrm>
            <a:off x="334901" y="342900"/>
            <a:ext cx="5006340" cy="71248"/>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57" name="Google Shape;357;p46"/>
          <p:cNvSpPr txBox="1"/>
          <p:nvPr>
            <p:ph idx="1" type="body"/>
          </p:nvPr>
        </p:nvSpPr>
        <p:spPr>
          <a:xfrm>
            <a:off x="435895" y="1422400"/>
            <a:ext cx="4731752" cy="2971700"/>
          </a:xfrm>
          <a:prstGeom prst="rect">
            <a:avLst/>
          </a:prstGeom>
          <a:noFill/>
          <a:ln>
            <a:noFill/>
          </a:ln>
        </p:spPr>
        <p:txBody>
          <a:bodyPr anchorCtr="0" anchor="ctr" bIns="34275" lIns="68575" spcFirstLastPara="1" rIns="68575" wrap="square" tIns="34275">
            <a:normAutofit/>
          </a:bodyPr>
          <a:lstStyle/>
          <a:p>
            <a:pPr indent="-342900" lvl="0" marL="342900" rtl="0" algn="l">
              <a:spcBef>
                <a:spcPts val="0"/>
              </a:spcBef>
              <a:spcAft>
                <a:spcPts val="0"/>
              </a:spcAft>
              <a:buSzPts val="1400"/>
              <a:buFont typeface="Gill Sans"/>
              <a:buAutoNum type="arabicPeriod"/>
            </a:pPr>
            <a:r>
              <a:rPr lang="en-GB"/>
              <a:t>Once the admin log in, the admin can approve the clinic which has requested to the super admin so that they can log in and register new doctors .</a:t>
            </a:r>
            <a:endParaRPr/>
          </a:p>
          <a:p>
            <a:pPr indent="-342900" lvl="0" marL="342900" rtl="0" algn="l">
              <a:spcBef>
                <a:spcPts val="800"/>
              </a:spcBef>
              <a:spcAft>
                <a:spcPts val="0"/>
              </a:spcAft>
              <a:buSzPts val="1400"/>
              <a:buFont typeface="Gill Sans"/>
              <a:buAutoNum type="arabicPeriod"/>
            </a:pPr>
            <a:r>
              <a:rPr lang="en-GB"/>
              <a:t>Besides that, clinic admin can also view the request of the patients and assign the doctor to the patient.</a:t>
            </a:r>
            <a:endParaRPr/>
          </a:p>
          <a:p>
            <a:pPr indent="-342900" lvl="0" marL="342900" rtl="0" algn="l">
              <a:spcBef>
                <a:spcPts val="800"/>
              </a:spcBef>
              <a:spcAft>
                <a:spcPts val="0"/>
              </a:spcAft>
              <a:buSzPts val="1400"/>
              <a:buFont typeface="Gill Sans"/>
              <a:buAutoNum type="arabicPeriod"/>
            </a:pPr>
            <a:r>
              <a:rPr lang="en-GB"/>
              <a:t>Super Admin can delete the clinic approval or the account of the clinic</a:t>
            </a:r>
            <a:endParaRPr/>
          </a:p>
        </p:txBody>
      </p:sp>
      <p:pic>
        <p:nvPicPr>
          <p:cNvPr id="358" name="Google Shape;358;p46"/>
          <p:cNvPicPr preferRelativeResize="0"/>
          <p:nvPr/>
        </p:nvPicPr>
        <p:blipFill rotWithShape="1">
          <a:blip r:embed="rId3">
            <a:alphaModFix/>
          </a:blip>
          <a:srcRect b="0" l="0" r="0" t="0"/>
          <a:stretch/>
        </p:blipFill>
        <p:spPr>
          <a:xfrm>
            <a:off x="6031610" y="526617"/>
            <a:ext cx="2885084" cy="4469052"/>
          </a:xfrm>
          <a:prstGeom prst="rect">
            <a:avLst/>
          </a:prstGeom>
          <a:noFill/>
          <a:ln>
            <a:noFill/>
          </a:ln>
        </p:spPr>
      </p:pic>
      <p:sp>
        <p:nvSpPr>
          <p:cNvPr id="359" name="Google Shape;359;p46"/>
          <p:cNvSpPr txBox="1"/>
          <p:nvPr>
            <p:ph idx="12" type="sldNum"/>
          </p:nvPr>
        </p:nvSpPr>
        <p:spPr>
          <a:xfrm>
            <a:off x="8011717"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342905" y="2180108"/>
            <a:ext cx="8458200" cy="78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sz="4100"/>
              <a:t>SECURITY IMPLEMENTATIONS</a:t>
            </a:r>
            <a:endParaRPr sz="4100"/>
          </a:p>
        </p:txBody>
      </p:sp>
      <p:sp>
        <p:nvSpPr>
          <p:cNvPr id="365" name="Google Shape;365;p47"/>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type="title"/>
          </p:nvPr>
        </p:nvSpPr>
        <p:spPr>
          <a:xfrm>
            <a:off x="243800" y="815375"/>
            <a:ext cx="8565300" cy="611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3F3F3F"/>
              </a:buClr>
              <a:buSzPts val="2100"/>
              <a:buFont typeface="Gill Sans"/>
              <a:buNone/>
            </a:pPr>
            <a:r>
              <a:rPr lang="en-GB"/>
              <a:t>(Kishen Kumaaar)(P23014943)</a:t>
            </a:r>
            <a:endParaRPr/>
          </a:p>
          <a:p>
            <a:pPr indent="0" lvl="0" marL="0" rtl="0" algn="l">
              <a:spcBef>
                <a:spcPts val="0"/>
              </a:spcBef>
              <a:spcAft>
                <a:spcPts val="0"/>
              </a:spcAft>
              <a:buClr>
                <a:srgbClr val="3F3F3F"/>
              </a:buClr>
              <a:buSzPts val="2100"/>
              <a:buFont typeface="Gill Sans"/>
              <a:buNone/>
            </a:pPr>
            <a:r>
              <a:rPr lang="en-GB"/>
              <a:t>REGISTRATION OF THE USER AND THE ENCRYPTION OF THE ACCOUNT. EXAMPLE; CLINIC ACCOUNT</a:t>
            </a:r>
            <a:endParaRPr/>
          </a:p>
        </p:txBody>
      </p:sp>
      <p:sp>
        <p:nvSpPr>
          <p:cNvPr id="372" name="Google Shape;372;p48"/>
          <p:cNvSpPr txBox="1"/>
          <p:nvPr>
            <p:ph idx="1" type="body"/>
          </p:nvPr>
        </p:nvSpPr>
        <p:spPr>
          <a:xfrm>
            <a:off x="342900" y="1684020"/>
            <a:ext cx="2506980" cy="2994660"/>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Font typeface="Gill Sans"/>
              <a:buAutoNum type="arabicPeriod"/>
            </a:pPr>
            <a:r>
              <a:rPr lang="en-GB"/>
              <a:t>Once registered, the account password will be encrypted and saved in the firebase.</a:t>
            </a:r>
            <a:endParaRPr/>
          </a:p>
          <a:p>
            <a:pPr indent="-254000" lvl="0" marL="254000" rtl="0" algn="l">
              <a:spcBef>
                <a:spcPts val="700"/>
              </a:spcBef>
              <a:spcAft>
                <a:spcPts val="0"/>
              </a:spcAft>
              <a:buSzPts val="1200"/>
              <a:buFont typeface="Gill Sans"/>
              <a:buAutoNum type="arabicPeriod"/>
            </a:pPr>
            <a:r>
              <a:rPr lang="en-GB"/>
              <a:t>This applies to the all the users.</a:t>
            </a:r>
            <a:endParaRPr/>
          </a:p>
          <a:p>
            <a:pPr indent="-254000" lvl="0" marL="254000" rtl="0" algn="l">
              <a:spcBef>
                <a:spcPts val="700"/>
              </a:spcBef>
              <a:spcAft>
                <a:spcPts val="0"/>
              </a:spcAft>
              <a:buSzPts val="1200"/>
              <a:buAutoNum type="arabicPeriod"/>
            </a:pPr>
            <a:r>
              <a:rPr lang="en-GB"/>
              <a:t>Once, the user log in the encrypted password will be decrypted and shown in the logcat in the system.</a:t>
            </a:r>
            <a:endParaRPr/>
          </a:p>
        </p:txBody>
      </p:sp>
      <p:sp>
        <p:nvSpPr>
          <p:cNvPr id="373" name="Google Shape;373;p48"/>
          <p:cNvSpPr txBox="1"/>
          <p:nvPr/>
        </p:nvSpPr>
        <p:spPr>
          <a:xfrm>
            <a:off x="3065477" y="1427070"/>
            <a:ext cx="4087500" cy="5001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chemeClr val="dk1"/>
              </a:buClr>
              <a:buSzPts val="1400"/>
              <a:buFont typeface="Gill Sans"/>
              <a:buAutoNum type="arabicPeriod"/>
            </a:pPr>
            <a:r>
              <a:rPr lang="en-GB" sz="1400">
                <a:solidFill>
                  <a:schemeClr val="dk1"/>
                </a:solidFill>
                <a:latin typeface="Gill Sans"/>
                <a:ea typeface="Gill Sans"/>
                <a:cs typeface="Gill Sans"/>
                <a:sym typeface="Gill Sans"/>
              </a:rPr>
              <a:t>Details saved in firebase with the encrypted password</a:t>
            </a:r>
            <a:endParaRPr sz="1400">
              <a:solidFill>
                <a:schemeClr val="dk1"/>
              </a:solidFill>
              <a:latin typeface="Gill Sans"/>
              <a:ea typeface="Gill Sans"/>
              <a:cs typeface="Gill Sans"/>
              <a:sym typeface="Gill Sans"/>
            </a:endParaRPr>
          </a:p>
        </p:txBody>
      </p:sp>
      <p:pic>
        <p:nvPicPr>
          <p:cNvPr id="374" name="Google Shape;374;p48"/>
          <p:cNvPicPr preferRelativeResize="0"/>
          <p:nvPr/>
        </p:nvPicPr>
        <p:blipFill rotWithShape="1">
          <a:blip r:embed="rId3">
            <a:alphaModFix/>
          </a:blip>
          <a:srcRect b="-6" l="0" r="33087" t="33094"/>
          <a:stretch/>
        </p:blipFill>
        <p:spPr>
          <a:xfrm>
            <a:off x="3213655" y="4703586"/>
            <a:ext cx="3009900" cy="190500"/>
          </a:xfrm>
          <a:prstGeom prst="rect">
            <a:avLst/>
          </a:prstGeom>
          <a:noFill/>
          <a:ln>
            <a:noFill/>
          </a:ln>
        </p:spPr>
      </p:pic>
      <p:pic>
        <p:nvPicPr>
          <p:cNvPr id="375" name="Google Shape;375;p48"/>
          <p:cNvPicPr preferRelativeResize="0"/>
          <p:nvPr/>
        </p:nvPicPr>
        <p:blipFill>
          <a:blip r:embed="rId4">
            <a:alphaModFix/>
          </a:blip>
          <a:stretch>
            <a:fillRect/>
          </a:stretch>
        </p:blipFill>
        <p:spPr>
          <a:xfrm>
            <a:off x="3364810" y="1927175"/>
            <a:ext cx="5377415" cy="2076700"/>
          </a:xfrm>
          <a:prstGeom prst="rect">
            <a:avLst/>
          </a:prstGeom>
          <a:noFill/>
          <a:ln>
            <a:noFill/>
          </a:ln>
        </p:spPr>
      </p:pic>
      <p:sp>
        <p:nvSpPr>
          <p:cNvPr id="376" name="Google Shape;376;p48"/>
          <p:cNvSpPr txBox="1"/>
          <p:nvPr/>
        </p:nvSpPr>
        <p:spPr>
          <a:xfrm>
            <a:off x="3065477" y="4103670"/>
            <a:ext cx="4087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chemeClr val="dk1"/>
                </a:solidFill>
                <a:latin typeface="Gill Sans"/>
                <a:ea typeface="Gill Sans"/>
                <a:cs typeface="Gill Sans"/>
                <a:sym typeface="Gill Sans"/>
              </a:rPr>
              <a:t>2.  Encrypted password been decrypted and shown in the system when user </a:t>
            </a:r>
            <a:r>
              <a:rPr lang="en-GB">
                <a:solidFill>
                  <a:schemeClr val="dk1"/>
                </a:solidFill>
                <a:latin typeface="Gill Sans"/>
                <a:ea typeface="Gill Sans"/>
                <a:cs typeface="Gill Sans"/>
                <a:sym typeface="Gill Sans"/>
              </a:rPr>
              <a:t>successfully</a:t>
            </a:r>
            <a:r>
              <a:rPr lang="en-GB">
                <a:solidFill>
                  <a:schemeClr val="dk1"/>
                </a:solidFill>
                <a:latin typeface="Gill Sans"/>
                <a:ea typeface="Gill Sans"/>
                <a:cs typeface="Gill Sans"/>
                <a:sym typeface="Gill Sans"/>
              </a:rPr>
              <a:t> log in</a:t>
            </a:r>
            <a:endParaRPr sz="1400">
              <a:solidFill>
                <a:schemeClr val="dk1"/>
              </a:solidFill>
              <a:latin typeface="Gill Sans"/>
              <a:ea typeface="Gill Sans"/>
              <a:cs typeface="Gill Sans"/>
              <a:sym typeface="Gill Sans"/>
            </a:endParaRPr>
          </a:p>
        </p:txBody>
      </p:sp>
      <p:sp>
        <p:nvSpPr>
          <p:cNvPr id="377" name="Google Shape;377;p48"/>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342900" y="567571"/>
            <a:ext cx="8458200" cy="540900"/>
          </a:xfrm>
          <a:prstGeom prst="rect">
            <a:avLst/>
          </a:prstGeom>
        </p:spPr>
        <p:txBody>
          <a:bodyPr anchorCtr="0" anchor="b" bIns="34275" lIns="68575" spcFirstLastPara="1" rIns="68575" wrap="square" tIns="34275">
            <a:noAutofit/>
          </a:bodyPr>
          <a:lstStyle/>
          <a:p>
            <a:pPr indent="0" lvl="0" marL="0" rtl="0" algn="just">
              <a:lnSpc>
                <a:spcPct val="100000"/>
              </a:lnSpc>
              <a:spcBef>
                <a:spcPts val="0"/>
              </a:spcBef>
              <a:spcAft>
                <a:spcPts val="0"/>
              </a:spcAft>
              <a:buNone/>
            </a:pPr>
            <a:r>
              <a:rPr b="1" lang="en-GB"/>
              <a:t>Viknes (P23014982)</a:t>
            </a:r>
            <a:endParaRPr/>
          </a:p>
          <a:p>
            <a:pPr indent="0" lvl="0" marL="0" rtl="0" algn="just">
              <a:lnSpc>
                <a:spcPct val="100000"/>
              </a:lnSpc>
              <a:spcBef>
                <a:spcPts val="0"/>
              </a:spcBef>
              <a:spcAft>
                <a:spcPts val="0"/>
              </a:spcAft>
              <a:buNone/>
            </a:pPr>
            <a:r>
              <a:rPr b="1" lang="en-GB"/>
              <a:t>User Registration Input Validation Handling</a:t>
            </a:r>
            <a:endParaRPr b="1"/>
          </a:p>
        </p:txBody>
      </p:sp>
      <p:pic>
        <p:nvPicPr>
          <p:cNvPr id="383" name="Google Shape;383;p49"/>
          <p:cNvPicPr preferRelativeResize="0"/>
          <p:nvPr/>
        </p:nvPicPr>
        <p:blipFill>
          <a:blip r:embed="rId3">
            <a:alphaModFix/>
          </a:blip>
          <a:stretch>
            <a:fillRect/>
          </a:stretch>
        </p:blipFill>
        <p:spPr>
          <a:xfrm>
            <a:off x="6866300" y="520600"/>
            <a:ext cx="1679197" cy="3104575"/>
          </a:xfrm>
          <a:prstGeom prst="rect">
            <a:avLst/>
          </a:prstGeom>
          <a:noFill/>
          <a:ln cap="flat" cmpd="sng" w="12700">
            <a:solidFill>
              <a:srgbClr val="000000"/>
            </a:solidFill>
            <a:prstDash val="solid"/>
            <a:miter lim="8000"/>
            <a:headEnd len="sm" w="sm" type="none"/>
            <a:tailEnd len="sm" w="sm" type="none"/>
          </a:ln>
        </p:spPr>
      </p:pic>
      <p:pic>
        <p:nvPicPr>
          <p:cNvPr id="384" name="Google Shape;384;p49"/>
          <p:cNvPicPr preferRelativeResize="0"/>
          <p:nvPr/>
        </p:nvPicPr>
        <p:blipFill>
          <a:blip r:embed="rId4">
            <a:alphaModFix/>
          </a:blip>
          <a:stretch>
            <a:fillRect/>
          </a:stretch>
        </p:blipFill>
        <p:spPr>
          <a:xfrm>
            <a:off x="4867521" y="1108475"/>
            <a:ext cx="1740104" cy="646675"/>
          </a:xfrm>
          <a:prstGeom prst="rect">
            <a:avLst/>
          </a:prstGeom>
          <a:noFill/>
          <a:ln cap="flat" cmpd="sng" w="12700">
            <a:solidFill>
              <a:srgbClr val="000000"/>
            </a:solidFill>
            <a:prstDash val="solid"/>
            <a:miter lim="8000"/>
            <a:headEnd len="sm" w="sm" type="none"/>
            <a:tailEnd len="sm" w="sm" type="none"/>
          </a:ln>
        </p:spPr>
      </p:pic>
      <p:pic>
        <p:nvPicPr>
          <p:cNvPr id="385" name="Google Shape;385;p49"/>
          <p:cNvPicPr preferRelativeResize="0"/>
          <p:nvPr/>
        </p:nvPicPr>
        <p:blipFill>
          <a:blip r:embed="rId5">
            <a:alphaModFix/>
          </a:blip>
          <a:stretch>
            <a:fillRect/>
          </a:stretch>
        </p:blipFill>
        <p:spPr>
          <a:xfrm>
            <a:off x="4867525" y="1925363"/>
            <a:ext cx="1740100" cy="672707"/>
          </a:xfrm>
          <a:prstGeom prst="rect">
            <a:avLst/>
          </a:prstGeom>
          <a:noFill/>
          <a:ln cap="flat" cmpd="sng" w="12700">
            <a:solidFill>
              <a:srgbClr val="000000"/>
            </a:solidFill>
            <a:prstDash val="solid"/>
            <a:miter lim="8000"/>
            <a:headEnd len="sm" w="sm" type="none"/>
            <a:tailEnd len="sm" w="sm" type="none"/>
          </a:ln>
        </p:spPr>
      </p:pic>
      <p:pic>
        <p:nvPicPr>
          <p:cNvPr id="386" name="Google Shape;386;p49"/>
          <p:cNvPicPr preferRelativeResize="0"/>
          <p:nvPr/>
        </p:nvPicPr>
        <p:blipFill>
          <a:blip r:embed="rId6">
            <a:alphaModFix/>
          </a:blip>
          <a:stretch>
            <a:fillRect/>
          </a:stretch>
        </p:blipFill>
        <p:spPr>
          <a:xfrm>
            <a:off x="4867525" y="2768300"/>
            <a:ext cx="1740100" cy="785625"/>
          </a:xfrm>
          <a:prstGeom prst="rect">
            <a:avLst/>
          </a:prstGeom>
          <a:noFill/>
          <a:ln cap="flat" cmpd="sng" w="12700">
            <a:solidFill>
              <a:srgbClr val="000000"/>
            </a:solidFill>
            <a:prstDash val="solid"/>
            <a:miter lim="8000"/>
            <a:headEnd len="sm" w="sm" type="none"/>
            <a:tailEnd len="sm" w="sm" type="none"/>
          </a:ln>
        </p:spPr>
      </p:pic>
      <p:sp>
        <p:nvSpPr>
          <p:cNvPr id="387" name="Google Shape;387;p49"/>
          <p:cNvSpPr txBox="1"/>
          <p:nvPr/>
        </p:nvSpPr>
        <p:spPr>
          <a:xfrm>
            <a:off x="234900" y="1555850"/>
            <a:ext cx="2679900" cy="3104700"/>
          </a:xfrm>
          <a:prstGeom prst="rect">
            <a:avLst/>
          </a:prstGeom>
          <a:noFill/>
          <a:ln>
            <a:noFill/>
          </a:ln>
        </p:spPr>
        <p:txBody>
          <a:bodyPr anchorCtr="0" anchor="ctr"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GB" sz="1200"/>
              <a:t>Ensures accurate patient information entry.</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en-GB" sz="1200"/>
              <a:t>Validates fields like email, phone number, and password during registration and login.</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en-GB" sz="1200"/>
              <a:t>Prevents invalid, incomplete, or malicious data submissions.</a:t>
            </a:r>
            <a:endParaRPr sz="1200"/>
          </a:p>
          <a:p>
            <a:pPr indent="0" lvl="0" marL="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en-GB" sz="1200"/>
              <a:t>Improves user experience by reducing form errors.</a:t>
            </a:r>
            <a:endParaRPr sz="1200"/>
          </a:p>
        </p:txBody>
      </p:sp>
      <p:pic>
        <p:nvPicPr>
          <p:cNvPr id="388" name="Google Shape;388;p49"/>
          <p:cNvPicPr preferRelativeResize="0"/>
          <p:nvPr/>
        </p:nvPicPr>
        <p:blipFill>
          <a:blip r:embed="rId7">
            <a:alphaModFix/>
          </a:blip>
          <a:stretch>
            <a:fillRect/>
          </a:stretch>
        </p:blipFill>
        <p:spPr>
          <a:xfrm>
            <a:off x="3114563" y="1223575"/>
            <a:ext cx="1494300" cy="1050350"/>
          </a:xfrm>
          <a:prstGeom prst="rect">
            <a:avLst/>
          </a:prstGeom>
          <a:noFill/>
          <a:ln cap="flat" cmpd="sng" w="12700">
            <a:solidFill>
              <a:srgbClr val="000000"/>
            </a:solidFill>
            <a:prstDash val="solid"/>
            <a:miter lim="8000"/>
            <a:headEnd len="sm" w="sm" type="none"/>
            <a:tailEnd len="sm" w="sm" type="none"/>
          </a:ln>
        </p:spPr>
      </p:pic>
      <p:pic>
        <p:nvPicPr>
          <p:cNvPr id="389" name="Google Shape;389;p49"/>
          <p:cNvPicPr preferRelativeResize="0"/>
          <p:nvPr/>
        </p:nvPicPr>
        <p:blipFill>
          <a:blip r:embed="rId8">
            <a:alphaModFix/>
          </a:blip>
          <a:stretch>
            <a:fillRect/>
          </a:stretch>
        </p:blipFill>
        <p:spPr>
          <a:xfrm>
            <a:off x="3518994" y="3724150"/>
            <a:ext cx="5211655" cy="1277075"/>
          </a:xfrm>
          <a:prstGeom prst="rect">
            <a:avLst/>
          </a:prstGeom>
          <a:noFill/>
          <a:ln>
            <a:noFill/>
          </a:ln>
        </p:spPr>
      </p:pic>
      <p:sp>
        <p:nvSpPr>
          <p:cNvPr id="390" name="Google Shape;390;p49"/>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type="title"/>
          </p:nvPr>
        </p:nvSpPr>
        <p:spPr>
          <a:xfrm>
            <a:off x="272450" y="461900"/>
            <a:ext cx="7362900" cy="540900"/>
          </a:xfrm>
          <a:prstGeom prst="rect">
            <a:avLst/>
          </a:prstGeom>
        </p:spPr>
        <p:txBody>
          <a:bodyPr anchorCtr="0" anchor="b" bIns="34275" lIns="68575" spcFirstLastPara="1" rIns="68575" wrap="square" tIns="34275">
            <a:noAutofit/>
          </a:bodyPr>
          <a:lstStyle/>
          <a:p>
            <a:pPr indent="0" lvl="0" marL="0" rtl="0" algn="just">
              <a:lnSpc>
                <a:spcPct val="100000"/>
              </a:lnSpc>
              <a:spcBef>
                <a:spcPts val="0"/>
              </a:spcBef>
              <a:spcAft>
                <a:spcPts val="0"/>
              </a:spcAft>
              <a:buNone/>
            </a:pPr>
            <a:r>
              <a:rPr b="1" lang="en-GB"/>
              <a:t>Password Hashing for User Account</a:t>
            </a:r>
            <a:r>
              <a:rPr b="1" lang="en-GB"/>
              <a:t> (</a:t>
            </a:r>
            <a:r>
              <a:rPr b="1" lang="en-GB"/>
              <a:t>Viknes, P23014982)</a:t>
            </a:r>
            <a:endParaRPr b="1"/>
          </a:p>
        </p:txBody>
      </p:sp>
      <p:pic>
        <p:nvPicPr>
          <p:cNvPr id="396" name="Google Shape;396;p50"/>
          <p:cNvPicPr preferRelativeResize="0"/>
          <p:nvPr/>
        </p:nvPicPr>
        <p:blipFill>
          <a:blip r:embed="rId3">
            <a:alphaModFix/>
          </a:blip>
          <a:stretch>
            <a:fillRect/>
          </a:stretch>
        </p:blipFill>
        <p:spPr>
          <a:xfrm>
            <a:off x="5272425" y="1303225"/>
            <a:ext cx="3264350" cy="1649000"/>
          </a:xfrm>
          <a:prstGeom prst="rect">
            <a:avLst/>
          </a:prstGeom>
          <a:noFill/>
          <a:ln>
            <a:noFill/>
          </a:ln>
        </p:spPr>
      </p:pic>
      <p:sp>
        <p:nvSpPr>
          <p:cNvPr id="397" name="Google Shape;397;p50"/>
          <p:cNvSpPr txBox="1"/>
          <p:nvPr/>
        </p:nvSpPr>
        <p:spPr>
          <a:xfrm>
            <a:off x="331175" y="1373975"/>
            <a:ext cx="36285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Protects user passwords by storing them securely.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Uses hashing algorithms (e.g., SHA-256) to prevent plain text storage.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GB"/>
              <a:t>Ensures that even if the database is breached, passwords remain secure.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And then during login, again hashes the user entered password and compares with the stored hashed password for validation. </a:t>
            </a:r>
            <a:r>
              <a:rPr lang="en-GB"/>
              <a:t>Successful</a:t>
            </a:r>
            <a:r>
              <a:rPr lang="en-GB"/>
              <a:t> login if hashed password matches.</a:t>
            </a:r>
            <a:endParaRPr/>
          </a:p>
        </p:txBody>
      </p:sp>
      <p:pic>
        <p:nvPicPr>
          <p:cNvPr id="398" name="Google Shape;398;p50"/>
          <p:cNvPicPr preferRelativeResize="0"/>
          <p:nvPr/>
        </p:nvPicPr>
        <p:blipFill>
          <a:blip r:embed="rId4">
            <a:alphaModFix/>
          </a:blip>
          <a:stretch>
            <a:fillRect/>
          </a:stretch>
        </p:blipFill>
        <p:spPr>
          <a:xfrm>
            <a:off x="4790675" y="3193925"/>
            <a:ext cx="3894657" cy="1538325"/>
          </a:xfrm>
          <a:prstGeom prst="rect">
            <a:avLst/>
          </a:prstGeom>
          <a:noFill/>
          <a:ln>
            <a:noFill/>
          </a:ln>
        </p:spPr>
      </p:pic>
      <p:sp>
        <p:nvSpPr>
          <p:cNvPr id="399" name="Google Shape;399;p50"/>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342900" y="567571"/>
            <a:ext cx="8458200" cy="540900"/>
          </a:xfrm>
          <a:prstGeom prst="rect">
            <a:avLst/>
          </a:prstGeom>
        </p:spPr>
        <p:txBody>
          <a:bodyPr anchorCtr="0" anchor="b" bIns="34275" lIns="68575" spcFirstLastPara="1" rIns="68575" wrap="square" tIns="34275">
            <a:noAutofit/>
          </a:bodyPr>
          <a:lstStyle/>
          <a:p>
            <a:pPr indent="0" lvl="0" marL="0" rtl="0" algn="just">
              <a:lnSpc>
                <a:spcPct val="100000"/>
              </a:lnSpc>
              <a:spcBef>
                <a:spcPts val="0"/>
              </a:spcBef>
              <a:spcAft>
                <a:spcPts val="0"/>
              </a:spcAft>
              <a:buNone/>
            </a:pPr>
            <a:r>
              <a:rPr b="1" lang="en-GB"/>
              <a:t>Data Privacy Policy </a:t>
            </a:r>
            <a:r>
              <a:rPr b="1" lang="en-GB"/>
              <a:t>(Viknes, P23014982)</a:t>
            </a:r>
            <a:endParaRPr b="1"/>
          </a:p>
        </p:txBody>
      </p:sp>
      <p:sp>
        <p:nvSpPr>
          <p:cNvPr id="405" name="Google Shape;405;p51"/>
          <p:cNvSpPr txBox="1"/>
          <p:nvPr/>
        </p:nvSpPr>
        <p:spPr>
          <a:xfrm>
            <a:off x="692850" y="1561850"/>
            <a:ext cx="34431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GB" sz="1300"/>
              <a:t>Ensures patient data is collected, stored, and used responsibly.</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Protects user confidentiality and prevents unauthorized access.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Complies with PDPA Malaysia to ensure secure handling of patient data.</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Security Measures: Passwords are hashed using SHA-256, and no data is shared with third parties.</a:t>
            </a:r>
            <a:endParaRPr sz="1300"/>
          </a:p>
        </p:txBody>
      </p:sp>
      <p:pic>
        <p:nvPicPr>
          <p:cNvPr id="406" name="Google Shape;406;p51"/>
          <p:cNvPicPr preferRelativeResize="0"/>
          <p:nvPr/>
        </p:nvPicPr>
        <p:blipFill>
          <a:blip r:embed="rId3">
            <a:alphaModFix/>
          </a:blip>
          <a:stretch>
            <a:fillRect/>
          </a:stretch>
        </p:blipFill>
        <p:spPr>
          <a:xfrm>
            <a:off x="4977049" y="1190425"/>
            <a:ext cx="1810150" cy="3771176"/>
          </a:xfrm>
          <a:prstGeom prst="rect">
            <a:avLst/>
          </a:prstGeom>
          <a:noFill/>
          <a:ln cap="flat" cmpd="sng" w="12700">
            <a:solidFill>
              <a:srgbClr val="000000"/>
            </a:solidFill>
            <a:prstDash val="solid"/>
            <a:miter lim="8000"/>
            <a:headEnd len="sm" w="sm" type="none"/>
            <a:tailEnd len="sm" w="sm" type="none"/>
          </a:ln>
        </p:spPr>
      </p:pic>
      <p:pic>
        <p:nvPicPr>
          <p:cNvPr id="407" name="Google Shape;407;p51"/>
          <p:cNvPicPr preferRelativeResize="0"/>
          <p:nvPr/>
        </p:nvPicPr>
        <p:blipFill>
          <a:blip r:embed="rId4">
            <a:alphaModFix/>
          </a:blip>
          <a:stretch>
            <a:fillRect/>
          </a:stretch>
        </p:blipFill>
        <p:spPr>
          <a:xfrm>
            <a:off x="7044425" y="1190425"/>
            <a:ext cx="1810150" cy="3370600"/>
          </a:xfrm>
          <a:prstGeom prst="rect">
            <a:avLst/>
          </a:prstGeom>
          <a:noFill/>
          <a:ln>
            <a:noFill/>
          </a:ln>
        </p:spPr>
      </p:pic>
      <p:sp>
        <p:nvSpPr>
          <p:cNvPr id="408" name="Google Shape;408;p51"/>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335280" y="544083"/>
            <a:ext cx="8458200" cy="78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GB"/>
              <a:t>Satish ( P22014510) </a:t>
            </a:r>
            <a:endParaRPr/>
          </a:p>
          <a:p>
            <a:pPr indent="0" lvl="0" marL="0" rtl="0" algn="l">
              <a:spcBef>
                <a:spcPts val="0"/>
              </a:spcBef>
              <a:spcAft>
                <a:spcPts val="0"/>
              </a:spcAft>
              <a:buNone/>
            </a:pPr>
            <a:r>
              <a:rPr lang="en-GB"/>
              <a:t>Database Error Handling </a:t>
            </a:r>
            <a:endParaRPr/>
          </a:p>
        </p:txBody>
      </p:sp>
      <p:sp>
        <p:nvSpPr>
          <p:cNvPr id="414" name="Google Shape;414;p52"/>
          <p:cNvSpPr txBox="1"/>
          <p:nvPr>
            <p:ph idx="1" type="body"/>
          </p:nvPr>
        </p:nvSpPr>
        <p:spPr>
          <a:xfrm>
            <a:off x="342900" y="1684026"/>
            <a:ext cx="2856300" cy="3355200"/>
          </a:xfrm>
          <a:prstGeom prst="rect">
            <a:avLst/>
          </a:prstGeom>
        </p:spPr>
        <p:txBody>
          <a:bodyPr anchorCtr="0" anchor="t" bIns="34275" lIns="68575" spcFirstLastPara="1" rIns="68575" wrap="square" tIns="34275">
            <a:normAutofit lnSpcReduction="20000"/>
          </a:bodyPr>
          <a:lstStyle/>
          <a:p>
            <a:pPr indent="-304800" lvl="0" marL="457200" rtl="0" algn="l">
              <a:spcBef>
                <a:spcPts val="300"/>
              </a:spcBef>
              <a:spcAft>
                <a:spcPts val="0"/>
              </a:spcAft>
              <a:buSzPts val="1200"/>
              <a:buChar char="-"/>
            </a:pPr>
            <a:r>
              <a:rPr lang="en-GB"/>
              <a:t>Implemented mechanisms like addOnSuccessListener and addOnFailureListener to manage database insertions during registration processes.</a:t>
            </a:r>
            <a:endParaRPr/>
          </a:p>
          <a:p>
            <a:pPr indent="0" lvl="0" marL="457200" rtl="0" algn="l">
              <a:spcBef>
                <a:spcPts val="500"/>
              </a:spcBef>
              <a:spcAft>
                <a:spcPts val="0"/>
              </a:spcAft>
              <a:buNone/>
            </a:pPr>
            <a:r>
              <a:t/>
            </a:r>
            <a:endParaRPr/>
          </a:p>
          <a:p>
            <a:pPr indent="-304800" lvl="0" marL="457200" rtl="0" algn="l">
              <a:spcBef>
                <a:spcPts val="500"/>
              </a:spcBef>
              <a:spcAft>
                <a:spcPts val="0"/>
              </a:spcAft>
              <a:buSzPts val="1200"/>
              <a:buChar char="-"/>
            </a:pPr>
            <a:r>
              <a:rPr lang="en-GB"/>
              <a:t>Prevented duplicate entries using database queries with onCancelled callbacks for robust error feedback.</a:t>
            </a:r>
            <a:endParaRPr/>
          </a:p>
          <a:p>
            <a:pPr indent="0" lvl="0" marL="457200" rtl="0" algn="l">
              <a:spcBef>
                <a:spcPts val="500"/>
              </a:spcBef>
              <a:spcAft>
                <a:spcPts val="0"/>
              </a:spcAft>
              <a:buNone/>
            </a:pPr>
            <a:r>
              <a:t/>
            </a:r>
            <a:endParaRPr/>
          </a:p>
          <a:p>
            <a:pPr indent="-304800" lvl="0" marL="457200" rtl="0" algn="l">
              <a:spcBef>
                <a:spcPts val="500"/>
              </a:spcBef>
              <a:spcAft>
                <a:spcPts val="0"/>
              </a:spcAft>
              <a:buSzPts val="1200"/>
              <a:buChar char="-"/>
            </a:pPr>
            <a:r>
              <a:rPr lang="en-GB"/>
              <a:t>Ensured smooth user experience by providing instant notifications and progress management during errors.</a:t>
            </a:r>
            <a:endParaRPr/>
          </a:p>
          <a:p>
            <a:pPr indent="0" lvl="0" marL="457200" rtl="0" algn="l">
              <a:spcBef>
                <a:spcPts val="500"/>
              </a:spcBef>
              <a:spcAft>
                <a:spcPts val="500"/>
              </a:spcAft>
              <a:buNone/>
            </a:pPr>
            <a:r>
              <a:t/>
            </a:r>
            <a:endParaRPr/>
          </a:p>
        </p:txBody>
      </p:sp>
      <p:pic>
        <p:nvPicPr>
          <p:cNvPr id="415" name="Google Shape;415;p52"/>
          <p:cNvPicPr preferRelativeResize="0"/>
          <p:nvPr/>
        </p:nvPicPr>
        <p:blipFill>
          <a:blip r:embed="rId3">
            <a:alphaModFix/>
          </a:blip>
          <a:stretch>
            <a:fillRect/>
          </a:stretch>
        </p:blipFill>
        <p:spPr>
          <a:xfrm>
            <a:off x="3143475" y="1684025"/>
            <a:ext cx="5819550" cy="2872475"/>
          </a:xfrm>
          <a:prstGeom prst="rect">
            <a:avLst/>
          </a:prstGeom>
          <a:noFill/>
          <a:ln>
            <a:noFill/>
          </a:ln>
        </p:spPr>
      </p:pic>
      <p:sp>
        <p:nvSpPr>
          <p:cNvPr id="416" name="Google Shape;416;p52"/>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335280" y="544083"/>
            <a:ext cx="8458200" cy="78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GB"/>
              <a:t>Satish ( P22014510)</a:t>
            </a:r>
            <a:endParaRPr/>
          </a:p>
          <a:p>
            <a:pPr indent="0" lvl="0" marL="0" rtl="0" algn="l">
              <a:spcBef>
                <a:spcPts val="0"/>
              </a:spcBef>
              <a:spcAft>
                <a:spcPts val="0"/>
              </a:spcAft>
              <a:buNone/>
            </a:pPr>
            <a:r>
              <a:rPr lang="en-GB"/>
              <a:t>UI Error Handling </a:t>
            </a:r>
            <a:endParaRPr/>
          </a:p>
        </p:txBody>
      </p:sp>
      <p:sp>
        <p:nvSpPr>
          <p:cNvPr id="422" name="Google Shape;422;p53"/>
          <p:cNvSpPr txBox="1"/>
          <p:nvPr>
            <p:ph idx="1" type="body"/>
          </p:nvPr>
        </p:nvSpPr>
        <p:spPr>
          <a:xfrm>
            <a:off x="342900" y="1684026"/>
            <a:ext cx="3204300" cy="3322500"/>
          </a:xfrm>
          <a:prstGeom prst="rect">
            <a:avLst/>
          </a:prstGeom>
        </p:spPr>
        <p:txBody>
          <a:bodyPr anchorCtr="0" anchor="t" bIns="34275" lIns="68575" spcFirstLastPara="1" rIns="68575" wrap="square" tIns="34275">
            <a:normAutofit lnSpcReduction="10000"/>
          </a:bodyPr>
          <a:lstStyle/>
          <a:p>
            <a:pPr indent="-304800" lvl="0" marL="457200" rtl="0" algn="l">
              <a:spcBef>
                <a:spcPts val="300"/>
              </a:spcBef>
              <a:spcAft>
                <a:spcPts val="0"/>
              </a:spcAft>
              <a:buSzPts val="1200"/>
              <a:buChar char="-"/>
            </a:pPr>
            <a:r>
              <a:rPr lang="en-GB"/>
              <a:t>Utilized methods such as showLoading() and hideLoading() to maintain responsive UI during operations.</a:t>
            </a:r>
            <a:endParaRPr/>
          </a:p>
          <a:p>
            <a:pPr indent="0" lvl="0" marL="457200" rtl="0" algn="l">
              <a:spcBef>
                <a:spcPts val="500"/>
              </a:spcBef>
              <a:spcAft>
                <a:spcPts val="0"/>
              </a:spcAft>
              <a:buNone/>
            </a:pPr>
            <a:r>
              <a:t/>
            </a:r>
            <a:endParaRPr/>
          </a:p>
          <a:p>
            <a:pPr indent="-304800" lvl="0" marL="457200" rtl="0" algn="l">
              <a:spcBef>
                <a:spcPts val="500"/>
              </a:spcBef>
              <a:spcAft>
                <a:spcPts val="0"/>
              </a:spcAft>
              <a:buSzPts val="1200"/>
              <a:buChar char="-"/>
            </a:pPr>
            <a:r>
              <a:rPr lang="en-GB"/>
              <a:t>Disabled buttons during ongoing processes to prevent duplicate submissions.</a:t>
            </a:r>
            <a:endParaRPr/>
          </a:p>
          <a:p>
            <a:pPr indent="0" lvl="0" marL="457200" rtl="0" algn="l">
              <a:spcBef>
                <a:spcPts val="500"/>
              </a:spcBef>
              <a:spcAft>
                <a:spcPts val="0"/>
              </a:spcAft>
              <a:buNone/>
            </a:pPr>
            <a:r>
              <a:t/>
            </a:r>
            <a:endParaRPr/>
          </a:p>
          <a:p>
            <a:pPr indent="-304800" lvl="0" marL="457200" rtl="0" algn="l">
              <a:spcBef>
                <a:spcPts val="500"/>
              </a:spcBef>
              <a:spcAft>
                <a:spcPts val="0"/>
              </a:spcAft>
              <a:buSzPts val="1200"/>
              <a:buChar char="-"/>
            </a:pPr>
            <a:r>
              <a:rPr lang="en-GB"/>
              <a:t>Incorporated consistent feedback mechanisms like progress bars and error messages for improved reliability and user satisfaction.</a:t>
            </a:r>
            <a:endParaRPr/>
          </a:p>
          <a:p>
            <a:pPr indent="0" lvl="0" marL="457200" rtl="0" algn="l">
              <a:spcBef>
                <a:spcPts val="500"/>
              </a:spcBef>
              <a:spcAft>
                <a:spcPts val="500"/>
              </a:spcAft>
              <a:buNone/>
            </a:pPr>
            <a:r>
              <a:t/>
            </a:r>
            <a:endParaRPr/>
          </a:p>
        </p:txBody>
      </p:sp>
      <p:pic>
        <p:nvPicPr>
          <p:cNvPr id="423" name="Google Shape;423;p53"/>
          <p:cNvPicPr preferRelativeResize="0"/>
          <p:nvPr/>
        </p:nvPicPr>
        <p:blipFill>
          <a:blip r:embed="rId3">
            <a:alphaModFix/>
          </a:blip>
          <a:stretch>
            <a:fillRect/>
          </a:stretch>
        </p:blipFill>
        <p:spPr>
          <a:xfrm>
            <a:off x="3547200" y="1218075"/>
            <a:ext cx="5408724" cy="3125075"/>
          </a:xfrm>
          <a:prstGeom prst="rect">
            <a:avLst/>
          </a:prstGeom>
          <a:noFill/>
          <a:ln>
            <a:noFill/>
          </a:ln>
        </p:spPr>
      </p:pic>
      <p:sp>
        <p:nvSpPr>
          <p:cNvPr id="424" name="Google Shape;424;p53"/>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42900" y="1309255"/>
            <a:ext cx="2743200" cy="55418"/>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3F3F3F"/>
              </a:buClr>
              <a:buSzPts val="2100"/>
              <a:buFont typeface="Gill Sans"/>
              <a:buNone/>
            </a:pPr>
            <a:r>
              <a:rPr lang="en-GB"/>
              <a:t>PROJECT MEMBERS:</a:t>
            </a:r>
            <a:br>
              <a:rPr lang="en-GB"/>
            </a:br>
            <a:r>
              <a:rPr lang="en-GB"/>
              <a:t> 	</a:t>
            </a:r>
            <a:endParaRPr/>
          </a:p>
        </p:txBody>
      </p:sp>
      <p:sp>
        <p:nvSpPr>
          <p:cNvPr id="226" name="Google Shape;226;p36"/>
          <p:cNvSpPr txBox="1"/>
          <p:nvPr>
            <p:ph idx="1" type="body"/>
          </p:nvPr>
        </p:nvSpPr>
        <p:spPr>
          <a:xfrm>
            <a:off x="342900" y="1320314"/>
            <a:ext cx="2743200" cy="2633174"/>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AutoNum type="arabicPeriod"/>
            </a:pPr>
            <a:r>
              <a:rPr lang="en-GB"/>
              <a:t>KISHEN KUMAAR A/L GANESH RAJA</a:t>
            </a:r>
            <a:endParaRPr/>
          </a:p>
          <a:p>
            <a:pPr indent="-254000" lvl="0" marL="254000" rtl="0" algn="l">
              <a:spcBef>
                <a:spcPts val="700"/>
              </a:spcBef>
              <a:spcAft>
                <a:spcPts val="0"/>
              </a:spcAft>
              <a:buSzPts val="1200"/>
              <a:buAutoNum type="arabicPeriod"/>
            </a:pPr>
            <a:r>
              <a:rPr lang="en-GB"/>
              <a:t>VIKNES A/L THANGASPAREN</a:t>
            </a:r>
            <a:endParaRPr/>
          </a:p>
          <a:p>
            <a:pPr indent="-254000" lvl="0" marL="254000" rtl="0" algn="l">
              <a:spcBef>
                <a:spcPts val="700"/>
              </a:spcBef>
              <a:spcAft>
                <a:spcPts val="0"/>
              </a:spcAft>
              <a:buSzPts val="1200"/>
              <a:buAutoNum type="arabicPeriod"/>
            </a:pPr>
            <a:r>
              <a:rPr lang="en-GB"/>
              <a:t>SATISH A/L PRAKASAM</a:t>
            </a:r>
            <a:endParaRPr/>
          </a:p>
          <a:p>
            <a:pPr indent="-254000" lvl="0" marL="254000" rtl="0" algn="l">
              <a:spcBef>
                <a:spcPts val="700"/>
              </a:spcBef>
              <a:spcAft>
                <a:spcPts val="0"/>
              </a:spcAft>
              <a:buSzPts val="1200"/>
              <a:buAutoNum type="arabicPeriod"/>
            </a:pPr>
            <a:r>
              <a:rPr lang="en-GB"/>
              <a:t>ARSYAD HASSAN BIN SEGU HASAN GANI</a:t>
            </a:r>
            <a:endParaRPr/>
          </a:p>
        </p:txBody>
      </p:sp>
      <p:pic>
        <p:nvPicPr>
          <p:cNvPr descr="A close-up of a stethoscope" id="227" name="Google Shape;227;p36"/>
          <p:cNvPicPr preferRelativeResize="0"/>
          <p:nvPr>
            <p:ph idx="2" type="pic"/>
          </p:nvPr>
        </p:nvPicPr>
        <p:blipFill rotWithShape="1">
          <a:blip r:embed="rId3">
            <a:alphaModFix/>
          </a:blip>
          <a:srcRect b="0" l="147" r="148" t="0"/>
          <a:stretch/>
        </p:blipFill>
        <p:spPr>
          <a:xfrm>
            <a:off x="3182111" y="480060"/>
            <a:ext cx="5618988" cy="4313682"/>
          </a:xfrm>
          <a:prstGeom prst="rect">
            <a:avLst/>
          </a:prstGeom>
          <a:solidFill>
            <a:schemeClr val="accent2"/>
          </a:solidFill>
          <a:ln>
            <a:noFill/>
          </a:ln>
        </p:spPr>
      </p:pic>
      <p:sp>
        <p:nvSpPr>
          <p:cNvPr id="228" name="Google Shape;228;p36"/>
          <p:cNvSpPr txBox="1"/>
          <p:nvPr>
            <p:ph idx="12" type="sldNum"/>
          </p:nvPr>
        </p:nvSpPr>
        <p:spPr>
          <a:xfrm>
            <a:off x="8011717"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335280" y="544083"/>
            <a:ext cx="8458200" cy="78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GB"/>
              <a:t>Satish (P22014510)</a:t>
            </a:r>
            <a:endParaRPr/>
          </a:p>
          <a:p>
            <a:pPr indent="0" lvl="0" marL="0" rtl="0" algn="l">
              <a:spcBef>
                <a:spcPts val="0"/>
              </a:spcBef>
              <a:spcAft>
                <a:spcPts val="0"/>
              </a:spcAft>
              <a:buNone/>
            </a:pPr>
            <a:r>
              <a:rPr lang="en-GB"/>
              <a:t>Scenario - specific error handling </a:t>
            </a:r>
            <a:endParaRPr/>
          </a:p>
        </p:txBody>
      </p:sp>
      <p:sp>
        <p:nvSpPr>
          <p:cNvPr id="430" name="Google Shape;430;p54"/>
          <p:cNvSpPr txBox="1"/>
          <p:nvPr>
            <p:ph idx="1" type="body"/>
          </p:nvPr>
        </p:nvSpPr>
        <p:spPr>
          <a:xfrm>
            <a:off x="342900" y="1684025"/>
            <a:ext cx="8217300" cy="3181200"/>
          </a:xfrm>
          <a:prstGeom prst="rect">
            <a:avLst/>
          </a:prstGeom>
        </p:spPr>
        <p:txBody>
          <a:bodyPr anchorCtr="0" anchor="t" bIns="34275" lIns="68575" spcFirstLastPara="1" rIns="68575" wrap="square" tIns="34275">
            <a:normAutofit fontScale="92500" lnSpcReduction="20000"/>
          </a:bodyPr>
          <a:lstStyle/>
          <a:p>
            <a:pPr indent="-299085" lvl="0" marL="914400" rtl="0" algn="l">
              <a:spcBef>
                <a:spcPts val="300"/>
              </a:spcBef>
              <a:spcAft>
                <a:spcPts val="0"/>
              </a:spcAft>
              <a:buSzPct val="85714"/>
              <a:buChar char="-"/>
            </a:pPr>
            <a:r>
              <a:rPr lang="en-GB"/>
              <a:t>Addressing Potential Faults:</a:t>
            </a:r>
            <a:endParaRPr/>
          </a:p>
          <a:p>
            <a:pPr indent="0" lvl="0" marL="914400" rtl="0" algn="l">
              <a:spcBef>
                <a:spcPts val="500"/>
              </a:spcBef>
              <a:spcAft>
                <a:spcPts val="0"/>
              </a:spcAft>
              <a:buNone/>
            </a:pPr>
            <a:r>
              <a:rPr lang="en-GB"/>
              <a:t>Network connectivity issues and database-related problems are managed using addOnSuccessListener, addOnFailureListener, and onCancelled callbacks for different registration processes. For instance, errors due to network or database constraints during clinic, patient, or doctor registration are handled gracefully.</a:t>
            </a:r>
            <a:endParaRPr/>
          </a:p>
          <a:p>
            <a:pPr indent="0" lvl="0" marL="914400" rtl="0" algn="l">
              <a:spcBef>
                <a:spcPts val="500"/>
              </a:spcBef>
              <a:spcAft>
                <a:spcPts val="0"/>
              </a:spcAft>
              <a:buNone/>
            </a:pPr>
            <a:r>
              <a:t/>
            </a:r>
            <a:endParaRPr/>
          </a:p>
          <a:p>
            <a:pPr indent="-299085" lvl="0" marL="914400" rtl="0" algn="l">
              <a:spcBef>
                <a:spcPts val="500"/>
              </a:spcBef>
              <a:spcAft>
                <a:spcPts val="0"/>
              </a:spcAft>
              <a:buSzPct val="85714"/>
              <a:buChar char="-"/>
            </a:pPr>
            <a:r>
              <a:rPr lang="en-GB"/>
              <a:t>Customized Error Messages:</a:t>
            </a:r>
            <a:endParaRPr/>
          </a:p>
          <a:p>
            <a:pPr indent="0" lvl="0" marL="914400" rtl="0" algn="l">
              <a:spcBef>
                <a:spcPts val="500"/>
              </a:spcBef>
              <a:spcAft>
                <a:spcPts val="0"/>
              </a:spcAft>
              <a:buNone/>
            </a:pPr>
            <a:r>
              <a:rPr lang="en-GB"/>
              <a:t>The application provides clear error messages during failures, such as notifying users about duplicate entries or failed</a:t>
            </a:r>
            <a:r>
              <a:rPr lang="en-GB"/>
              <a:t> </a:t>
            </a:r>
            <a:r>
              <a:rPr lang="en-GB"/>
              <a:t>operations, ensuring they understand the problem without exposing system-specific details.</a:t>
            </a:r>
            <a:endParaRPr/>
          </a:p>
          <a:p>
            <a:pPr indent="0" lvl="0" marL="914400" rtl="0" algn="l">
              <a:spcBef>
                <a:spcPts val="500"/>
              </a:spcBef>
              <a:spcAft>
                <a:spcPts val="0"/>
              </a:spcAft>
              <a:buNone/>
            </a:pPr>
            <a:r>
              <a:t/>
            </a:r>
            <a:endParaRPr/>
          </a:p>
          <a:p>
            <a:pPr indent="-299085" lvl="0" marL="914400" rtl="0" algn="l">
              <a:spcBef>
                <a:spcPts val="500"/>
              </a:spcBef>
              <a:spcAft>
                <a:spcPts val="0"/>
              </a:spcAft>
              <a:buSzPct val="85714"/>
              <a:buChar char="-"/>
            </a:pPr>
            <a:r>
              <a:rPr lang="en-GB"/>
              <a:t>Maintaining Application Stability:</a:t>
            </a:r>
            <a:endParaRPr/>
          </a:p>
          <a:p>
            <a:pPr indent="0" lvl="0" marL="914400" rtl="0" algn="l">
              <a:spcBef>
                <a:spcPts val="500"/>
              </a:spcBef>
              <a:spcAft>
                <a:spcPts val="0"/>
              </a:spcAft>
              <a:buNone/>
            </a:pPr>
            <a:r>
              <a:rPr lang="en-GB"/>
              <a:t>By systematically handling errors during user registration and database interactions, the application prevents crashes</a:t>
            </a:r>
            <a:r>
              <a:rPr lang="en-GB"/>
              <a:t> </a:t>
            </a:r>
            <a:r>
              <a:rPr lang="en-GB"/>
              <a:t>and ensures a stable user experience even during unexpected situations.</a:t>
            </a:r>
            <a:endParaRPr/>
          </a:p>
          <a:p>
            <a:pPr indent="0" lvl="0" marL="9144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431" name="Google Shape;431;p54"/>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411053" y="923075"/>
            <a:ext cx="3738000" cy="78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sz="2300"/>
              <a:t>(</a:t>
            </a:r>
            <a:r>
              <a:rPr lang="en-GB" sz="1400"/>
              <a:t>ARSYAD </a:t>
            </a:r>
            <a:r>
              <a:rPr lang="en-GB" sz="2300"/>
              <a:t>)</a:t>
            </a:r>
            <a:endParaRPr sz="2300"/>
          </a:p>
          <a:p>
            <a:pPr indent="0" lvl="0" marL="0" rtl="0" algn="ctr">
              <a:spcBef>
                <a:spcPts val="0"/>
              </a:spcBef>
              <a:spcAft>
                <a:spcPts val="0"/>
              </a:spcAft>
              <a:buNone/>
            </a:pPr>
            <a:r>
              <a:rPr lang="en-GB" sz="2300"/>
              <a:t>Role-Based Access Control (RBAC)</a:t>
            </a:r>
            <a:endParaRPr sz="2300"/>
          </a:p>
        </p:txBody>
      </p:sp>
      <p:sp>
        <p:nvSpPr>
          <p:cNvPr id="437" name="Google Shape;437;p55"/>
          <p:cNvSpPr txBox="1"/>
          <p:nvPr>
            <p:ph idx="1" type="body"/>
          </p:nvPr>
        </p:nvSpPr>
        <p:spPr>
          <a:xfrm>
            <a:off x="151175" y="2041350"/>
            <a:ext cx="3240000" cy="2943600"/>
          </a:xfrm>
          <a:prstGeom prst="rect">
            <a:avLst/>
          </a:prstGeom>
        </p:spPr>
        <p:txBody>
          <a:bodyPr anchorCtr="0" anchor="t" bIns="34275" lIns="68575" spcFirstLastPara="1" rIns="68575" wrap="square" tIns="34275">
            <a:normAutofit fontScale="85000" lnSpcReduction="20000"/>
          </a:bodyPr>
          <a:lstStyle/>
          <a:p>
            <a:pPr indent="0" lvl="0" marL="0" rtl="0" algn="l">
              <a:spcBef>
                <a:spcPts val="300"/>
              </a:spcBef>
              <a:spcAft>
                <a:spcPts val="0"/>
              </a:spcAft>
              <a:buNone/>
            </a:pPr>
            <a:r>
              <a:rPr b="1" lang="en-GB" sz="1500">
                <a:solidFill>
                  <a:schemeClr val="dk1"/>
                </a:solidFill>
                <a:latin typeface="Arial"/>
                <a:ea typeface="Arial"/>
                <a:cs typeface="Arial"/>
                <a:sym typeface="Arial"/>
              </a:rPr>
              <a:t>Purpose:</a:t>
            </a:r>
            <a:r>
              <a:rPr lang="en-GB" sz="1500">
                <a:solidFill>
                  <a:schemeClr val="dk1"/>
                </a:solidFill>
                <a:latin typeface="Arial"/>
                <a:ea typeface="Arial"/>
                <a:cs typeface="Arial"/>
                <a:sym typeface="Arial"/>
              </a:rPr>
              <a:t> </a:t>
            </a:r>
            <a:endParaRPr sz="1500">
              <a:solidFill>
                <a:schemeClr val="dk1"/>
              </a:solidFill>
              <a:latin typeface="Arial"/>
              <a:ea typeface="Arial"/>
              <a:cs typeface="Arial"/>
              <a:sym typeface="Arial"/>
            </a:endParaRPr>
          </a:p>
          <a:p>
            <a:pPr indent="0" lvl="0" marL="0" rtl="0" algn="l">
              <a:spcBef>
                <a:spcPts val="500"/>
              </a:spcBef>
              <a:spcAft>
                <a:spcPts val="0"/>
              </a:spcAft>
              <a:buNone/>
            </a:pPr>
            <a:r>
              <a:t/>
            </a:r>
            <a:endParaRPr sz="1500">
              <a:solidFill>
                <a:schemeClr val="dk1"/>
              </a:solidFill>
              <a:latin typeface="Arial"/>
              <a:ea typeface="Arial"/>
              <a:cs typeface="Arial"/>
              <a:sym typeface="Arial"/>
            </a:endParaRPr>
          </a:p>
          <a:p>
            <a:pPr indent="0" lvl="0" marL="0" rtl="0" algn="l">
              <a:spcBef>
                <a:spcPts val="500"/>
              </a:spcBef>
              <a:spcAft>
                <a:spcPts val="0"/>
              </a:spcAft>
              <a:buNone/>
            </a:pPr>
            <a:r>
              <a:rPr lang="en-GB" sz="1500">
                <a:solidFill>
                  <a:schemeClr val="dk1"/>
                </a:solidFill>
                <a:latin typeface="Arial"/>
                <a:ea typeface="Arial"/>
                <a:cs typeface="Arial"/>
                <a:sym typeface="Arial"/>
              </a:rPr>
              <a:t>Restrict access based on user roles (Administrator, Clinic, Doctor, Patient).</a:t>
            </a:r>
            <a:endParaRPr sz="1500">
              <a:solidFill>
                <a:schemeClr val="dk1"/>
              </a:solidFill>
              <a:latin typeface="Arial"/>
              <a:ea typeface="Arial"/>
              <a:cs typeface="Arial"/>
              <a:sym typeface="Arial"/>
            </a:endParaRPr>
          </a:p>
          <a:p>
            <a:pPr indent="0" lvl="0" marL="0" rtl="0" algn="l">
              <a:spcBef>
                <a:spcPts val="500"/>
              </a:spcBef>
              <a:spcAft>
                <a:spcPts val="0"/>
              </a:spcAft>
              <a:buNone/>
            </a:pPr>
            <a:r>
              <a:t/>
            </a:r>
            <a:endParaRPr sz="1500">
              <a:solidFill>
                <a:schemeClr val="dk1"/>
              </a:solidFill>
              <a:latin typeface="Arial"/>
              <a:ea typeface="Arial"/>
              <a:cs typeface="Arial"/>
              <a:sym typeface="Arial"/>
            </a:endParaRPr>
          </a:p>
          <a:p>
            <a:pPr indent="0" lvl="0" marL="0" rtl="0" algn="l">
              <a:spcBef>
                <a:spcPts val="500"/>
              </a:spcBef>
              <a:spcAft>
                <a:spcPts val="0"/>
              </a:spcAft>
              <a:buNone/>
            </a:pPr>
            <a:r>
              <a:rPr b="1" lang="en-GB" sz="1500">
                <a:solidFill>
                  <a:schemeClr val="dk1"/>
                </a:solidFill>
                <a:latin typeface="Arial"/>
                <a:ea typeface="Arial"/>
                <a:cs typeface="Arial"/>
                <a:sym typeface="Arial"/>
              </a:rPr>
              <a:t>Implementation Highlights:</a:t>
            </a:r>
            <a:endParaRPr b="1" sz="1500">
              <a:solidFill>
                <a:schemeClr val="dk1"/>
              </a:solidFill>
              <a:latin typeface="Arial"/>
              <a:ea typeface="Arial"/>
              <a:cs typeface="Arial"/>
              <a:sym typeface="Arial"/>
            </a:endParaRPr>
          </a:p>
          <a:p>
            <a:pPr indent="-309562" lvl="0" marL="457200" rtl="0" algn="l">
              <a:lnSpc>
                <a:spcPct val="115000"/>
              </a:lnSpc>
              <a:spcBef>
                <a:spcPts val="1200"/>
              </a:spcBef>
              <a:spcAft>
                <a:spcPts val="0"/>
              </a:spcAft>
              <a:buClr>
                <a:schemeClr val="dk1"/>
              </a:buClr>
              <a:buSzPct val="100000"/>
              <a:buFont typeface="Arial"/>
              <a:buChar char="●"/>
            </a:pPr>
            <a:r>
              <a:rPr lang="en-GB" sz="1500">
                <a:solidFill>
                  <a:schemeClr val="dk1"/>
                </a:solidFill>
                <a:latin typeface="Arial"/>
                <a:ea typeface="Arial"/>
                <a:cs typeface="Arial"/>
                <a:sym typeface="Arial"/>
              </a:rPr>
              <a:t>Users mapped to roles during login.</a:t>
            </a:r>
            <a:endParaRPr sz="1500">
              <a:solidFill>
                <a:schemeClr val="dk1"/>
              </a:solidFill>
              <a:latin typeface="Arial"/>
              <a:ea typeface="Arial"/>
              <a:cs typeface="Arial"/>
              <a:sym typeface="Arial"/>
            </a:endParaRPr>
          </a:p>
          <a:p>
            <a:pPr indent="-309562" lvl="0" marL="457200" rtl="0" algn="l">
              <a:lnSpc>
                <a:spcPct val="115000"/>
              </a:lnSpc>
              <a:spcBef>
                <a:spcPts val="0"/>
              </a:spcBef>
              <a:spcAft>
                <a:spcPts val="0"/>
              </a:spcAft>
              <a:buClr>
                <a:schemeClr val="dk1"/>
              </a:buClr>
              <a:buSzPct val="100000"/>
              <a:buFont typeface="Arial"/>
              <a:buChar char="●"/>
            </a:pPr>
            <a:r>
              <a:rPr lang="en-GB" sz="1500">
                <a:solidFill>
                  <a:schemeClr val="dk1"/>
                </a:solidFill>
                <a:latin typeface="Arial"/>
                <a:ea typeface="Arial"/>
                <a:cs typeface="Arial"/>
                <a:sym typeface="Arial"/>
              </a:rPr>
              <a:t>Permissions defined for each role (e.g., Administrator manages clinics, Patients book appointments).</a:t>
            </a:r>
            <a:endParaRPr sz="1500">
              <a:solidFill>
                <a:schemeClr val="dk1"/>
              </a:solidFill>
              <a:latin typeface="Arial"/>
              <a:ea typeface="Arial"/>
              <a:cs typeface="Arial"/>
              <a:sym typeface="Arial"/>
            </a:endParaRPr>
          </a:p>
          <a:p>
            <a:pPr indent="0" lvl="0" marL="0" rtl="0" algn="l">
              <a:spcBef>
                <a:spcPts val="1200"/>
              </a:spcBef>
              <a:spcAft>
                <a:spcPts val="0"/>
              </a:spcAft>
              <a:buNone/>
            </a:pPr>
            <a:r>
              <a:t/>
            </a:r>
            <a:endParaRPr sz="1500">
              <a:solidFill>
                <a:schemeClr val="dk1"/>
              </a:solidFill>
              <a:latin typeface="Arial"/>
              <a:ea typeface="Arial"/>
              <a:cs typeface="Arial"/>
              <a:sym typeface="Arial"/>
            </a:endParaRPr>
          </a:p>
          <a:p>
            <a:pPr indent="0" lvl="0" marL="0" rtl="0" algn="l">
              <a:spcBef>
                <a:spcPts val="500"/>
              </a:spcBef>
              <a:spcAft>
                <a:spcPts val="0"/>
              </a:spcAft>
              <a:buClr>
                <a:schemeClr val="dk1"/>
              </a:buClr>
              <a:buSzPct val="100000"/>
              <a:buFont typeface="Arial"/>
              <a:buNone/>
            </a:pPr>
            <a:r>
              <a:t/>
            </a:r>
            <a:endParaRPr sz="1100">
              <a:solidFill>
                <a:schemeClr val="dk1"/>
              </a:solidFill>
              <a:latin typeface="Arial"/>
              <a:ea typeface="Arial"/>
              <a:cs typeface="Arial"/>
              <a:sym typeface="Arial"/>
            </a:endParaRPr>
          </a:p>
          <a:p>
            <a:pPr indent="0" lvl="0" marL="0" rtl="0" algn="l">
              <a:spcBef>
                <a:spcPts val="500"/>
              </a:spcBef>
              <a:spcAft>
                <a:spcPts val="500"/>
              </a:spcAft>
              <a:buNone/>
            </a:pPr>
            <a:r>
              <a:t/>
            </a:r>
            <a:endParaRPr/>
          </a:p>
        </p:txBody>
      </p:sp>
      <p:pic>
        <p:nvPicPr>
          <p:cNvPr id="438" name="Google Shape;438;p55"/>
          <p:cNvPicPr preferRelativeResize="0"/>
          <p:nvPr/>
        </p:nvPicPr>
        <p:blipFill>
          <a:blip r:embed="rId3">
            <a:alphaModFix/>
          </a:blip>
          <a:stretch>
            <a:fillRect/>
          </a:stretch>
        </p:blipFill>
        <p:spPr>
          <a:xfrm>
            <a:off x="4625550" y="646375"/>
            <a:ext cx="4399451" cy="1925374"/>
          </a:xfrm>
          <a:prstGeom prst="rect">
            <a:avLst/>
          </a:prstGeom>
          <a:noFill/>
          <a:ln>
            <a:noFill/>
          </a:ln>
        </p:spPr>
      </p:pic>
      <p:pic>
        <p:nvPicPr>
          <p:cNvPr id="439" name="Google Shape;439;p55"/>
          <p:cNvPicPr preferRelativeResize="0"/>
          <p:nvPr/>
        </p:nvPicPr>
        <p:blipFill>
          <a:blip r:embed="rId4">
            <a:alphaModFix/>
          </a:blip>
          <a:stretch>
            <a:fillRect/>
          </a:stretch>
        </p:blipFill>
        <p:spPr>
          <a:xfrm>
            <a:off x="3607675" y="2679125"/>
            <a:ext cx="5417323" cy="2305824"/>
          </a:xfrm>
          <a:prstGeom prst="rect">
            <a:avLst/>
          </a:prstGeom>
          <a:noFill/>
          <a:ln>
            <a:noFill/>
          </a:ln>
        </p:spPr>
      </p:pic>
      <p:sp>
        <p:nvSpPr>
          <p:cNvPr id="440" name="Google Shape;440;p55"/>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2372702" y="533225"/>
            <a:ext cx="4398600" cy="770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sz="3000"/>
              <a:t>FUTURE IMPROVEMENTS</a:t>
            </a:r>
            <a:endParaRPr sz="3000"/>
          </a:p>
        </p:txBody>
      </p:sp>
      <p:sp>
        <p:nvSpPr>
          <p:cNvPr id="446" name="Google Shape;446;p56"/>
          <p:cNvSpPr txBox="1"/>
          <p:nvPr>
            <p:ph idx="1" type="body"/>
          </p:nvPr>
        </p:nvSpPr>
        <p:spPr>
          <a:xfrm>
            <a:off x="342900" y="1998045"/>
            <a:ext cx="2507100" cy="2994600"/>
          </a:xfrm>
          <a:prstGeom prst="rect">
            <a:avLst/>
          </a:prstGeom>
        </p:spPr>
        <p:txBody>
          <a:bodyPr anchorCtr="0" anchor="t" bIns="34275" lIns="68575" spcFirstLastPara="1" rIns="68575" wrap="square" tIns="34275">
            <a:normAutofit/>
          </a:bodyPr>
          <a:lstStyle/>
          <a:p>
            <a:pPr indent="0" lvl="0" marL="0" rtl="0" algn="ctr">
              <a:lnSpc>
                <a:spcPct val="115000"/>
              </a:lnSpc>
              <a:spcBef>
                <a:spcPts val="1200"/>
              </a:spcBef>
              <a:spcAft>
                <a:spcPts val="0"/>
              </a:spcAft>
              <a:buClr>
                <a:schemeClr val="dk1"/>
              </a:buClr>
              <a:buSzPts val="1100"/>
              <a:buFont typeface="Arial"/>
              <a:buNone/>
            </a:pPr>
            <a:r>
              <a:rPr b="1" lang="en-GB" sz="1600">
                <a:solidFill>
                  <a:schemeClr val="dk1"/>
                </a:solidFill>
                <a:latin typeface="Arial"/>
                <a:ea typeface="Arial"/>
                <a:cs typeface="Arial"/>
                <a:sym typeface="Arial"/>
              </a:rPr>
              <a:t>Multi-factor Authentication (MFA)</a:t>
            </a:r>
            <a:endParaRPr b="1" sz="16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2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Adding an extra layer of security by requiring multiple forms of identification, such as a password and a one-time code sent to a mobile device.</a:t>
            </a:r>
            <a:endParaRPr sz="1200">
              <a:solidFill>
                <a:schemeClr val="dk1"/>
              </a:solidFill>
              <a:latin typeface="Arial"/>
              <a:ea typeface="Arial"/>
              <a:cs typeface="Arial"/>
              <a:sym typeface="Arial"/>
            </a:endParaRPr>
          </a:p>
          <a:p>
            <a:pPr indent="0" lvl="0" marL="0" rtl="0" algn="l">
              <a:spcBef>
                <a:spcPts val="1200"/>
              </a:spcBef>
              <a:spcAft>
                <a:spcPts val="500"/>
              </a:spcAft>
              <a:buNone/>
            </a:pPr>
            <a:r>
              <a:t/>
            </a:r>
            <a:endParaRPr/>
          </a:p>
        </p:txBody>
      </p:sp>
      <p:sp>
        <p:nvSpPr>
          <p:cNvPr id="447" name="Google Shape;447;p56"/>
          <p:cNvSpPr txBox="1"/>
          <p:nvPr>
            <p:ph idx="1" type="body"/>
          </p:nvPr>
        </p:nvSpPr>
        <p:spPr>
          <a:xfrm>
            <a:off x="3318450" y="1998045"/>
            <a:ext cx="2507100" cy="2994600"/>
          </a:xfrm>
          <a:prstGeom prst="rect">
            <a:avLst/>
          </a:prstGeom>
        </p:spPr>
        <p:txBody>
          <a:bodyPr anchorCtr="0" anchor="t" bIns="34275" lIns="68575" spcFirstLastPara="1" rIns="68575" wrap="square" tIns="34275">
            <a:normAutofit/>
          </a:bodyPr>
          <a:lstStyle/>
          <a:p>
            <a:pPr indent="0" lvl="0" marL="0" rtl="0" algn="ctr">
              <a:lnSpc>
                <a:spcPct val="115000"/>
              </a:lnSpc>
              <a:spcBef>
                <a:spcPts val="1200"/>
              </a:spcBef>
              <a:spcAft>
                <a:spcPts val="0"/>
              </a:spcAft>
              <a:buClr>
                <a:schemeClr val="dk1"/>
              </a:buClr>
              <a:buSzPts val="1100"/>
              <a:buFont typeface="Arial"/>
              <a:buNone/>
            </a:pPr>
            <a:r>
              <a:rPr b="1" lang="en-GB" sz="1600">
                <a:solidFill>
                  <a:schemeClr val="dk1"/>
                </a:solidFill>
                <a:latin typeface="Arial"/>
                <a:ea typeface="Arial"/>
                <a:cs typeface="Arial"/>
                <a:sym typeface="Arial"/>
              </a:rPr>
              <a:t>Granular Access Control</a:t>
            </a:r>
            <a:endParaRPr b="1" sz="16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Allowing administrators to set specific permissions for individual features, ensuring users only have access to the functionalities they need.</a:t>
            </a:r>
            <a:endParaRPr sz="1200">
              <a:solidFill>
                <a:schemeClr val="dk1"/>
              </a:solidFill>
              <a:latin typeface="Arial"/>
              <a:ea typeface="Arial"/>
              <a:cs typeface="Arial"/>
              <a:sym typeface="Arial"/>
            </a:endParaRPr>
          </a:p>
          <a:p>
            <a:pPr indent="0" lvl="0" marL="0" rtl="0" algn="l">
              <a:spcBef>
                <a:spcPts val="1200"/>
              </a:spcBef>
              <a:spcAft>
                <a:spcPts val="500"/>
              </a:spcAft>
              <a:buNone/>
            </a:pPr>
            <a:r>
              <a:t/>
            </a:r>
            <a:endParaRPr/>
          </a:p>
        </p:txBody>
      </p:sp>
      <p:sp>
        <p:nvSpPr>
          <p:cNvPr id="448" name="Google Shape;448;p56"/>
          <p:cNvSpPr txBox="1"/>
          <p:nvPr>
            <p:ph idx="1" type="body"/>
          </p:nvPr>
        </p:nvSpPr>
        <p:spPr>
          <a:xfrm>
            <a:off x="6294000" y="1998045"/>
            <a:ext cx="2507100" cy="2994600"/>
          </a:xfrm>
          <a:prstGeom prst="rect">
            <a:avLst/>
          </a:prstGeom>
        </p:spPr>
        <p:txBody>
          <a:bodyPr anchorCtr="0" anchor="t" bIns="34275" lIns="68575" spcFirstLastPara="1" rIns="68575" wrap="square" tIns="34275">
            <a:normAutofit/>
          </a:bodyPr>
          <a:lstStyle/>
          <a:p>
            <a:pPr indent="0" lvl="0" marL="0" rtl="0" algn="ctr">
              <a:lnSpc>
                <a:spcPct val="115000"/>
              </a:lnSpc>
              <a:spcBef>
                <a:spcPts val="1200"/>
              </a:spcBef>
              <a:spcAft>
                <a:spcPts val="0"/>
              </a:spcAft>
              <a:buClr>
                <a:schemeClr val="dk1"/>
              </a:buClr>
              <a:buSzPts val="1100"/>
              <a:buFont typeface="Arial"/>
              <a:buNone/>
            </a:pPr>
            <a:r>
              <a:rPr b="1" lang="en-GB" sz="1600">
                <a:solidFill>
                  <a:schemeClr val="dk1"/>
                </a:solidFill>
                <a:latin typeface="Arial"/>
                <a:ea typeface="Arial"/>
                <a:cs typeface="Arial"/>
                <a:sym typeface="Arial"/>
              </a:rPr>
              <a:t>Session Timeout and Token Expiration</a:t>
            </a:r>
            <a:endParaRPr b="1" sz="16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Enhancing the handling of user sessions, automatically logging out inactive users and expiring access tokens to maintain security.</a:t>
            </a:r>
            <a:endParaRPr sz="1200">
              <a:solidFill>
                <a:schemeClr val="dk1"/>
              </a:solidFill>
              <a:latin typeface="Arial"/>
              <a:ea typeface="Arial"/>
              <a:cs typeface="Arial"/>
              <a:sym typeface="Arial"/>
            </a:endParaRPr>
          </a:p>
          <a:p>
            <a:pPr indent="0" lvl="0" marL="0" rtl="0" algn="l">
              <a:spcBef>
                <a:spcPts val="1200"/>
              </a:spcBef>
              <a:spcAft>
                <a:spcPts val="500"/>
              </a:spcAft>
              <a:buNone/>
            </a:pPr>
            <a:r>
              <a:t/>
            </a:r>
            <a:endParaRPr/>
          </a:p>
        </p:txBody>
      </p:sp>
      <p:sp>
        <p:nvSpPr>
          <p:cNvPr id="449" name="Google Shape;449;p56"/>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ph type="title"/>
          </p:nvPr>
        </p:nvSpPr>
        <p:spPr>
          <a:xfrm>
            <a:off x="335280" y="544083"/>
            <a:ext cx="8458200" cy="783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t>Github URL</a:t>
            </a:r>
            <a:endParaRPr/>
          </a:p>
        </p:txBody>
      </p:sp>
      <p:sp>
        <p:nvSpPr>
          <p:cNvPr id="455" name="Google Shape;455;p57"/>
          <p:cNvSpPr txBox="1"/>
          <p:nvPr>
            <p:ph idx="1" type="body"/>
          </p:nvPr>
        </p:nvSpPr>
        <p:spPr>
          <a:xfrm>
            <a:off x="342900" y="1684025"/>
            <a:ext cx="8276700" cy="588900"/>
          </a:xfrm>
          <a:prstGeom prst="rect">
            <a:avLst/>
          </a:prstGeom>
        </p:spPr>
        <p:txBody>
          <a:bodyPr anchorCtr="0" anchor="t" bIns="34275" lIns="68575" spcFirstLastPara="1" rIns="68575" wrap="square" tIns="34275">
            <a:normAutofit/>
          </a:bodyPr>
          <a:lstStyle/>
          <a:p>
            <a:pPr indent="0" lvl="0" marL="0" rtl="0" algn="ctr">
              <a:spcBef>
                <a:spcPts val="300"/>
              </a:spcBef>
              <a:spcAft>
                <a:spcPts val="500"/>
              </a:spcAft>
              <a:buNone/>
            </a:pPr>
            <a:r>
              <a:rPr lang="en-GB" u="sng">
                <a:solidFill>
                  <a:schemeClr val="hlink"/>
                </a:solidFill>
                <a:hlinkClick r:id="rId3"/>
              </a:rPr>
              <a:t>https://github.com/KishenKumaarexe/CallaDoctor.git</a:t>
            </a:r>
            <a:endParaRPr/>
          </a:p>
        </p:txBody>
      </p:sp>
      <p:sp>
        <p:nvSpPr>
          <p:cNvPr id="456" name="Google Shape;456;p57"/>
          <p:cNvSpPr txBox="1"/>
          <p:nvPr>
            <p:ph idx="12" type="sldNum"/>
          </p:nvPr>
        </p:nvSpPr>
        <p:spPr>
          <a:xfrm>
            <a:off x="801171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sp>
        <p:nvSpPr>
          <p:cNvPr id="462" name="Google Shape;462;p58"/>
          <p:cNvSpPr/>
          <p:nvPr/>
        </p:nvSpPr>
        <p:spPr>
          <a:xfrm>
            <a:off x="334900" y="342900"/>
            <a:ext cx="2777490" cy="7124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63" name="Google Shape;463;p58"/>
          <p:cNvSpPr/>
          <p:nvPr/>
        </p:nvSpPr>
        <p:spPr>
          <a:xfrm>
            <a:off x="6031610" y="340232"/>
            <a:ext cx="2777490" cy="73915"/>
          </a:xfrm>
          <a:prstGeom prst="rect">
            <a:avLst/>
          </a:prstGeom>
          <a:solidFill>
            <a:srgbClr val="969F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64" name="Google Shape;464;p58"/>
          <p:cNvSpPr/>
          <p:nvPr/>
        </p:nvSpPr>
        <p:spPr>
          <a:xfrm>
            <a:off x="3181373" y="342900"/>
            <a:ext cx="2777490" cy="6858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65" name="Google Shape;465;p58"/>
          <p:cNvSpPr/>
          <p:nvPr/>
        </p:nvSpPr>
        <p:spPr>
          <a:xfrm>
            <a:off x="334900" y="2314323"/>
            <a:ext cx="8474199" cy="2503612"/>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66" name="Google Shape;466;p5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67" name="Google Shape;467;p58"/>
          <p:cNvSpPr/>
          <p:nvPr/>
        </p:nvSpPr>
        <p:spPr>
          <a:xfrm>
            <a:off x="334900" y="1164298"/>
            <a:ext cx="8659082" cy="2740561"/>
          </a:xfrm>
          <a:prstGeom prst="rect">
            <a:avLst/>
          </a:prstGeom>
          <a:solidFill>
            <a:schemeClr val="lt1"/>
          </a:solidFill>
          <a:ln cap="rnd" cmpd="sng" w="222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0" lang="en-GB" sz="8600" cap="none">
                <a:solidFill>
                  <a:schemeClr val="accent6"/>
                </a:solidFill>
                <a:latin typeface="Gill Sans"/>
                <a:ea typeface="Gill Sans"/>
                <a:cs typeface="Gill Sans"/>
                <a:sym typeface="Gill Sans"/>
              </a:rPr>
              <a:t>THANK YOU</a:t>
            </a:r>
            <a:endParaRPr sz="1100"/>
          </a:p>
        </p:txBody>
      </p:sp>
      <p:sp>
        <p:nvSpPr>
          <p:cNvPr id="468" name="Google Shape;468;p58"/>
          <p:cNvSpPr/>
          <p:nvPr/>
        </p:nvSpPr>
        <p:spPr>
          <a:xfrm>
            <a:off x="334900" y="342900"/>
            <a:ext cx="5684681" cy="482711"/>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69" name="Google Shape;469;p58"/>
          <p:cNvSpPr/>
          <p:nvPr/>
        </p:nvSpPr>
        <p:spPr>
          <a:xfrm>
            <a:off x="6097403" y="340232"/>
            <a:ext cx="2711697" cy="483835"/>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70" name="Google Shape;470;p58"/>
          <p:cNvSpPr/>
          <p:nvPr/>
        </p:nvSpPr>
        <p:spPr>
          <a:xfrm>
            <a:off x="334900" y="4280720"/>
            <a:ext cx="8470435" cy="48691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71" name="Google Shape;471;p58"/>
          <p:cNvSpPr txBox="1"/>
          <p:nvPr>
            <p:ph idx="12" type="sldNum"/>
          </p:nvPr>
        </p:nvSpPr>
        <p:spPr>
          <a:xfrm>
            <a:off x="8008005"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7"/>
          <p:cNvSpPr/>
          <p:nvPr/>
        </p:nvSpPr>
        <p:spPr>
          <a:xfrm>
            <a:off x="334900" y="342900"/>
            <a:ext cx="2777490" cy="7124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35" name="Google Shape;235;p37"/>
          <p:cNvSpPr/>
          <p:nvPr/>
        </p:nvSpPr>
        <p:spPr>
          <a:xfrm>
            <a:off x="6031610" y="340232"/>
            <a:ext cx="2777490" cy="73915"/>
          </a:xfrm>
          <a:prstGeom prst="rect">
            <a:avLst/>
          </a:prstGeom>
          <a:solidFill>
            <a:srgbClr val="969F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36" name="Google Shape;236;p37"/>
          <p:cNvSpPr/>
          <p:nvPr/>
        </p:nvSpPr>
        <p:spPr>
          <a:xfrm>
            <a:off x="3181373" y="342900"/>
            <a:ext cx="2777490" cy="6858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37" name="Google Shape;237;p37"/>
          <p:cNvSpPr/>
          <p:nvPr/>
        </p:nvSpPr>
        <p:spPr>
          <a:xfrm>
            <a:off x="334900" y="2314323"/>
            <a:ext cx="8474199" cy="2503612"/>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38" name="Google Shape;238;p3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39" name="Google Shape;239;p37"/>
          <p:cNvSpPr/>
          <p:nvPr/>
        </p:nvSpPr>
        <p:spPr>
          <a:xfrm>
            <a:off x="334900" y="342900"/>
            <a:ext cx="2777490" cy="7124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40" name="Google Shape;240;p37"/>
          <p:cNvSpPr/>
          <p:nvPr/>
        </p:nvSpPr>
        <p:spPr>
          <a:xfrm>
            <a:off x="3181373" y="342900"/>
            <a:ext cx="2777490" cy="6858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41" name="Google Shape;241;p37"/>
          <p:cNvSpPr/>
          <p:nvPr/>
        </p:nvSpPr>
        <p:spPr>
          <a:xfrm>
            <a:off x="6031610" y="340232"/>
            <a:ext cx="2777490" cy="73915"/>
          </a:xfrm>
          <a:prstGeom prst="rect">
            <a:avLst/>
          </a:prstGeom>
          <a:solidFill>
            <a:srgbClr val="969F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pic>
        <p:nvPicPr>
          <p:cNvPr descr="A close-up of a person wearing scrubs" id="242" name="Google Shape;242;p37"/>
          <p:cNvPicPr preferRelativeResize="0"/>
          <p:nvPr>
            <p:ph idx="2" type="pic"/>
          </p:nvPr>
        </p:nvPicPr>
        <p:blipFill rotWithShape="1">
          <a:blip r:embed="rId3">
            <a:alphaModFix/>
          </a:blip>
          <a:srcRect b="162" l="0" r="0" t="163"/>
          <a:stretch/>
        </p:blipFill>
        <p:spPr>
          <a:xfrm>
            <a:off x="667841" y="417162"/>
            <a:ext cx="4889100" cy="1571596"/>
          </a:xfrm>
          <a:prstGeom prst="rect">
            <a:avLst/>
          </a:prstGeom>
          <a:solidFill>
            <a:schemeClr val="accent2"/>
          </a:solidFill>
          <a:ln>
            <a:noFill/>
          </a:ln>
        </p:spPr>
      </p:pic>
      <p:sp>
        <p:nvSpPr>
          <p:cNvPr id="243" name="Google Shape;243;p37"/>
          <p:cNvSpPr/>
          <p:nvPr/>
        </p:nvSpPr>
        <p:spPr>
          <a:xfrm>
            <a:off x="6031610" y="450900"/>
            <a:ext cx="2777490" cy="4342024"/>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44" name="Google Shape;244;p37"/>
          <p:cNvSpPr txBox="1"/>
          <p:nvPr>
            <p:ph type="ctrTitle"/>
          </p:nvPr>
        </p:nvSpPr>
        <p:spPr>
          <a:xfrm>
            <a:off x="6222206" y="1064419"/>
            <a:ext cx="2311182" cy="1564402"/>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1900"/>
              <a:buFont typeface="Gill Sans"/>
              <a:buNone/>
            </a:pPr>
            <a:r>
              <a:rPr lang="en-GB" sz="1900">
                <a:solidFill>
                  <a:srgbClr val="FFFFFF"/>
                </a:solidFill>
              </a:rPr>
              <a:t>THE IMPORTANCE OF HAVING A CHECKUP OR MEETING A DOCTOR </a:t>
            </a:r>
            <a:endParaRPr/>
          </a:p>
        </p:txBody>
      </p:sp>
      <p:sp>
        <p:nvSpPr>
          <p:cNvPr id="245" name="Google Shape;245;p37"/>
          <p:cNvSpPr txBox="1"/>
          <p:nvPr/>
        </p:nvSpPr>
        <p:spPr>
          <a:xfrm>
            <a:off x="466344" y="2314323"/>
            <a:ext cx="5230366" cy="173124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This is application where the patients can book an appointment with a doctor. Besides that , this app consist of four major roles which are the following ;</a:t>
            </a:r>
            <a:endParaRPr sz="1100"/>
          </a:p>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a:p>
            <a:pPr indent="-254000" lvl="0" marL="254000" marR="0" rtl="0" algn="l">
              <a:spcBef>
                <a:spcPts val="0"/>
              </a:spcBef>
              <a:spcAft>
                <a:spcPts val="0"/>
              </a:spcAft>
              <a:buClr>
                <a:schemeClr val="dk1"/>
              </a:buClr>
              <a:buSzPts val="1400"/>
              <a:buFont typeface="Gill Sans"/>
              <a:buAutoNum type="arabicPeriod"/>
            </a:pPr>
            <a:r>
              <a:rPr lang="en-GB" sz="1400">
                <a:solidFill>
                  <a:schemeClr val="dk1"/>
                </a:solidFill>
                <a:latin typeface="Gill Sans"/>
                <a:ea typeface="Gill Sans"/>
                <a:cs typeface="Gill Sans"/>
                <a:sym typeface="Gill Sans"/>
              </a:rPr>
              <a:t>Super Admin / Project Admin</a:t>
            </a:r>
            <a:endParaRPr sz="1100"/>
          </a:p>
          <a:p>
            <a:pPr indent="-254000" lvl="0" marL="254000" marR="0" rtl="0" algn="l">
              <a:spcBef>
                <a:spcPts val="0"/>
              </a:spcBef>
              <a:spcAft>
                <a:spcPts val="0"/>
              </a:spcAft>
              <a:buClr>
                <a:schemeClr val="dk1"/>
              </a:buClr>
              <a:buSzPts val="1400"/>
              <a:buFont typeface="Gill Sans"/>
              <a:buAutoNum type="arabicPeriod"/>
            </a:pPr>
            <a:r>
              <a:rPr lang="en-GB" sz="1400">
                <a:solidFill>
                  <a:schemeClr val="dk1"/>
                </a:solidFill>
                <a:latin typeface="Gill Sans"/>
                <a:ea typeface="Gill Sans"/>
                <a:cs typeface="Gill Sans"/>
                <a:sym typeface="Gill Sans"/>
              </a:rPr>
              <a:t>Clinic Admin</a:t>
            </a:r>
            <a:endParaRPr sz="1100"/>
          </a:p>
          <a:p>
            <a:pPr indent="-254000" lvl="0" marL="254000" marR="0" rtl="0" algn="l">
              <a:spcBef>
                <a:spcPts val="0"/>
              </a:spcBef>
              <a:spcAft>
                <a:spcPts val="0"/>
              </a:spcAft>
              <a:buClr>
                <a:schemeClr val="dk1"/>
              </a:buClr>
              <a:buSzPts val="1400"/>
              <a:buFont typeface="Gill Sans"/>
              <a:buAutoNum type="arabicPeriod"/>
            </a:pPr>
            <a:r>
              <a:rPr lang="en-GB" sz="1400">
                <a:solidFill>
                  <a:schemeClr val="dk1"/>
                </a:solidFill>
                <a:latin typeface="Gill Sans"/>
                <a:ea typeface="Gill Sans"/>
                <a:cs typeface="Gill Sans"/>
                <a:sym typeface="Gill Sans"/>
              </a:rPr>
              <a:t>Doctor</a:t>
            </a:r>
            <a:endParaRPr sz="1100"/>
          </a:p>
          <a:p>
            <a:pPr indent="-254000" lvl="0" marL="254000" marR="0" rtl="0" algn="l">
              <a:spcBef>
                <a:spcPts val="0"/>
              </a:spcBef>
              <a:spcAft>
                <a:spcPts val="0"/>
              </a:spcAft>
              <a:buClr>
                <a:schemeClr val="dk1"/>
              </a:buClr>
              <a:buSzPts val="1400"/>
              <a:buFont typeface="Gill Sans"/>
              <a:buAutoNum type="arabicPeriod"/>
            </a:pPr>
            <a:r>
              <a:rPr lang="en-GB" sz="1400">
                <a:solidFill>
                  <a:schemeClr val="dk1"/>
                </a:solidFill>
                <a:latin typeface="Gill Sans"/>
                <a:ea typeface="Gill Sans"/>
                <a:cs typeface="Gill Sans"/>
                <a:sym typeface="Gill Sans"/>
              </a:rPr>
              <a:t>Patient </a:t>
            </a:r>
            <a:endParaRPr sz="1400">
              <a:solidFill>
                <a:schemeClr val="dk1"/>
              </a:solidFill>
              <a:latin typeface="Gill Sans"/>
              <a:ea typeface="Gill Sans"/>
              <a:cs typeface="Gill Sans"/>
              <a:sym typeface="Gill Sans"/>
            </a:endParaRPr>
          </a:p>
        </p:txBody>
      </p:sp>
      <p:sp>
        <p:nvSpPr>
          <p:cNvPr id="246" name="Google Shape;246;p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ctrTitle"/>
          </p:nvPr>
        </p:nvSpPr>
        <p:spPr>
          <a:xfrm>
            <a:off x="327661" y="472440"/>
            <a:ext cx="2705100" cy="803148"/>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3F3F3F"/>
              </a:buClr>
              <a:buSzPts val="2100"/>
              <a:buFont typeface="Gill Sans"/>
              <a:buNone/>
            </a:pPr>
            <a:r>
              <a:rPr lang="en-GB"/>
              <a:t>PROJECT ARCHITECTURE</a:t>
            </a:r>
            <a:endParaRPr/>
          </a:p>
        </p:txBody>
      </p:sp>
      <p:sp>
        <p:nvSpPr>
          <p:cNvPr id="253" name="Google Shape;253;p38"/>
          <p:cNvSpPr txBox="1"/>
          <p:nvPr>
            <p:ph idx="1" type="subTitle"/>
          </p:nvPr>
        </p:nvSpPr>
        <p:spPr>
          <a:xfrm>
            <a:off x="327661" y="1275588"/>
            <a:ext cx="2705100" cy="37719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SzPts val="1200"/>
              <a:buNone/>
            </a:pPr>
            <a:r>
              <a:rPr lang="en-GB"/>
              <a:t>This application is created or developed by using android studio and the database is created by using firebase which supports real-time storage and retrieval purposes. </a:t>
            </a:r>
            <a:endParaRPr/>
          </a:p>
          <a:p>
            <a:pPr indent="0" lvl="0" marL="0" rtl="0" algn="l">
              <a:spcBef>
                <a:spcPts val="700"/>
              </a:spcBef>
              <a:spcAft>
                <a:spcPts val="0"/>
              </a:spcAft>
              <a:buSzPts val="1200"/>
              <a:buNone/>
            </a:pPr>
            <a:r>
              <a:rPr lang="en-GB"/>
              <a:t>Besides that, session manager is implemented , in order to support multiple user role such as super admin, clinic admin, doctor and patients.</a:t>
            </a:r>
            <a:endParaRPr/>
          </a:p>
          <a:p>
            <a:pPr indent="0" lvl="0" marL="0" rtl="0" algn="l">
              <a:spcBef>
                <a:spcPts val="700"/>
              </a:spcBef>
              <a:spcAft>
                <a:spcPts val="0"/>
              </a:spcAft>
              <a:buSzPts val="1200"/>
              <a:buNone/>
            </a:pPr>
            <a:r>
              <a:t/>
            </a:r>
            <a:endParaRPr/>
          </a:p>
          <a:p>
            <a:pPr indent="0" lvl="0" marL="0" rtl="0" algn="l">
              <a:spcBef>
                <a:spcPts val="700"/>
              </a:spcBef>
              <a:spcAft>
                <a:spcPts val="0"/>
              </a:spcAft>
              <a:buSzPts val="1200"/>
              <a:buNone/>
            </a:pPr>
            <a:r>
              <a:t/>
            </a:r>
            <a:endParaRPr/>
          </a:p>
        </p:txBody>
      </p:sp>
      <p:pic>
        <p:nvPicPr>
          <p:cNvPr descr="A person in a white coat with a stethoscope around her neck" id="254" name="Google Shape;254;p38"/>
          <p:cNvPicPr preferRelativeResize="0"/>
          <p:nvPr>
            <p:ph idx="2" type="pic"/>
          </p:nvPr>
        </p:nvPicPr>
        <p:blipFill rotWithShape="1">
          <a:blip r:embed="rId3">
            <a:alphaModFix/>
          </a:blip>
          <a:srcRect b="353" l="0" r="0" t="354"/>
          <a:stretch/>
        </p:blipFill>
        <p:spPr>
          <a:xfrm>
            <a:off x="3177540" y="487680"/>
            <a:ext cx="5638799" cy="4285438"/>
          </a:xfrm>
          <a:prstGeom prst="rect">
            <a:avLst/>
          </a:prstGeom>
          <a:solidFill>
            <a:schemeClr val="accent2"/>
          </a:solidFill>
          <a:ln>
            <a:noFill/>
          </a:ln>
        </p:spPr>
      </p:pic>
      <p:sp>
        <p:nvSpPr>
          <p:cNvPr id="255" name="Google Shape;255;p38"/>
          <p:cNvSpPr txBox="1"/>
          <p:nvPr>
            <p:ph idx="12" type="sldNum"/>
          </p:nvPr>
        </p:nvSpPr>
        <p:spPr>
          <a:xfrm>
            <a:off x="8026956"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431921" y="547244"/>
            <a:ext cx="8272200" cy="741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GB" sz="2200"/>
              <a:t>Vulnerabilities of the app previously before security implementation</a:t>
            </a:r>
            <a:endParaRPr b="1" sz="2200"/>
          </a:p>
        </p:txBody>
      </p:sp>
      <p:sp>
        <p:nvSpPr>
          <p:cNvPr id="261" name="Google Shape;261;p39"/>
          <p:cNvSpPr txBox="1"/>
          <p:nvPr/>
        </p:nvSpPr>
        <p:spPr>
          <a:xfrm>
            <a:off x="483825" y="1742675"/>
            <a:ext cx="7773900" cy="308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F3F3F"/>
              </a:buClr>
              <a:buSzPts val="1400"/>
              <a:buFont typeface="Gill Sans"/>
              <a:buAutoNum type="arabicPeriod"/>
            </a:pPr>
            <a:r>
              <a:rPr lang="en-GB">
                <a:solidFill>
                  <a:srgbClr val="3F3F3F"/>
                </a:solidFill>
                <a:latin typeface="Gill Sans"/>
                <a:ea typeface="Gill Sans"/>
                <a:cs typeface="Gill Sans"/>
                <a:sym typeface="Gill Sans"/>
              </a:rPr>
              <a:t>No encryption implemented for the users.</a:t>
            </a:r>
            <a:endParaRPr>
              <a:solidFill>
                <a:srgbClr val="3F3F3F"/>
              </a:solidFill>
              <a:latin typeface="Gill Sans"/>
              <a:ea typeface="Gill Sans"/>
              <a:cs typeface="Gill Sans"/>
              <a:sym typeface="Gill Sans"/>
            </a:endParaRPr>
          </a:p>
          <a:p>
            <a:pPr indent="-317500" lvl="0" marL="457200" rtl="0" algn="l">
              <a:spcBef>
                <a:spcPts val="0"/>
              </a:spcBef>
              <a:spcAft>
                <a:spcPts val="0"/>
              </a:spcAft>
              <a:buClr>
                <a:srgbClr val="3F3F3F"/>
              </a:buClr>
              <a:buSzPts val="1400"/>
              <a:buFont typeface="Gill Sans"/>
              <a:buAutoNum type="arabicPeriod"/>
            </a:pPr>
            <a:r>
              <a:rPr lang="en-GB">
                <a:solidFill>
                  <a:srgbClr val="3F3F3F"/>
                </a:solidFill>
                <a:latin typeface="Gill Sans"/>
                <a:ea typeface="Gill Sans"/>
                <a:cs typeface="Gill Sans"/>
                <a:sym typeface="Gill Sans"/>
              </a:rPr>
              <a:t>RBAC wasn’t implemented</a:t>
            </a:r>
            <a:endParaRPr>
              <a:solidFill>
                <a:srgbClr val="3F3F3F"/>
              </a:solidFill>
              <a:latin typeface="Gill Sans"/>
              <a:ea typeface="Gill Sans"/>
              <a:cs typeface="Gill Sans"/>
              <a:sym typeface="Gill Sans"/>
            </a:endParaRPr>
          </a:p>
          <a:p>
            <a:pPr indent="-317500" lvl="0" marL="457200" rtl="0" algn="l">
              <a:spcBef>
                <a:spcPts val="0"/>
              </a:spcBef>
              <a:spcAft>
                <a:spcPts val="0"/>
              </a:spcAft>
              <a:buClr>
                <a:srgbClr val="3F3F3F"/>
              </a:buClr>
              <a:buSzPts val="1400"/>
              <a:buFont typeface="Gill Sans"/>
              <a:buAutoNum type="arabicPeriod"/>
            </a:pPr>
            <a:r>
              <a:rPr lang="en-GB">
                <a:solidFill>
                  <a:srgbClr val="3F3F3F"/>
                </a:solidFill>
                <a:latin typeface="Gill Sans"/>
                <a:ea typeface="Gill Sans"/>
                <a:cs typeface="Gill Sans"/>
                <a:sym typeface="Gill Sans"/>
              </a:rPr>
              <a:t>Lack of Input Validation</a:t>
            </a:r>
            <a:endParaRPr>
              <a:solidFill>
                <a:srgbClr val="3F3F3F"/>
              </a:solidFill>
              <a:latin typeface="Gill Sans"/>
              <a:ea typeface="Gill Sans"/>
              <a:cs typeface="Gill Sans"/>
              <a:sym typeface="Gill Sans"/>
            </a:endParaRPr>
          </a:p>
          <a:p>
            <a:pPr indent="-317500" lvl="0" marL="457200" rtl="0" algn="l">
              <a:spcBef>
                <a:spcPts val="0"/>
              </a:spcBef>
              <a:spcAft>
                <a:spcPts val="0"/>
              </a:spcAft>
              <a:buClr>
                <a:srgbClr val="3F3F3F"/>
              </a:buClr>
              <a:buSzPts val="1400"/>
              <a:buFont typeface="Gill Sans"/>
              <a:buAutoNum type="arabicPeriod"/>
            </a:pPr>
            <a:r>
              <a:rPr lang="en-GB">
                <a:solidFill>
                  <a:srgbClr val="3F3F3F"/>
                </a:solidFill>
                <a:latin typeface="Gill Sans"/>
                <a:ea typeface="Gill Sans"/>
                <a:cs typeface="Gill Sans"/>
                <a:sym typeface="Gill Sans"/>
              </a:rPr>
              <a:t>Lack of Data &amp; Privacy Policy</a:t>
            </a:r>
            <a:endParaRPr>
              <a:solidFill>
                <a:srgbClr val="3F3F3F"/>
              </a:solidFill>
              <a:latin typeface="Gill Sans"/>
              <a:ea typeface="Gill Sans"/>
              <a:cs typeface="Gill Sans"/>
              <a:sym typeface="Gill Sans"/>
            </a:endParaRPr>
          </a:p>
          <a:p>
            <a:pPr indent="0" lvl="0" marL="0" rtl="0" algn="l">
              <a:spcBef>
                <a:spcPts val="0"/>
              </a:spcBef>
              <a:spcAft>
                <a:spcPts val="0"/>
              </a:spcAft>
              <a:buNone/>
            </a:pPr>
            <a:r>
              <a:t/>
            </a:r>
            <a:endParaRPr>
              <a:solidFill>
                <a:srgbClr val="3F3F3F"/>
              </a:solidFill>
              <a:latin typeface="Gill Sans"/>
              <a:ea typeface="Gill Sans"/>
              <a:cs typeface="Gill Sans"/>
              <a:sym typeface="Gill Sans"/>
            </a:endParaRPr>
          </a:p>
          <a:p>
            <a:pPr indent="0" lvl="0" marL="0" rtl="0" algn="l">
              <a:spcBef>
                <a:spcPts val="0"/>
              </a:spcBef>
              <a:spcAft>
                <a:spcPts val="0"/>
              </a:spcAft>
              <a:buNone/>
            </a:pPr>
            <a:r>
              <a:rPr b="1" lang="en-GB">
                <a:solidFill>
                  <a:srgbClr val="3F3F3F"/>
                </a:solidFill>
                <a:latin typeface="Gill Sans"/>
                <a:ea typeface="Gill Sans"/>
                <a:cs typeface="Gill Sans"/>
                <a:sym typeface="Gill Sans"/>
              </a:rPr>
              <a:t>The consequences that we will face if these implementations are not been used will be such as :</a:t>
            </a:r>
            <a:endParaRPr b="1">
              <a:solidFill>
                <a:srgbClr val="3F3F3F"/>
              </a:solidFill>
              <a:latin typeface="Gill Sans"/>
              <a:ea typeface="Gill Sans"/>
              <a:cs typeface="Gill Sans"/>
              <a:sym typeface="Gill Sans"/>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rPr>
              <a:t>Data Exposure:</a:t>
            </a:r>
            <a:r>
              <a:rPr lang="en-GB" sz="1100">
                <a:solidFill>
                  <a:schemeClr val="dk1"/>
                </a:solidFill>
              </a:rPr>
              <a:t> Sensitive user data (e.g., medical records, personal information) is vulnerable to interception during communication.</a:t>
            </a:r>
            <a:endParaRPr sz="1100">
              <a:solidFill>
                <a:schemeClr val="dk1"/>
              </a:solidFill>
            </a:endParaRPr>
          </a:p>
          <a:p>
            <a:pPr indent="-317500" lvl="0" marL="457200" rtl="0" algn="l">
              <a:spcBef>
                <a:spcPts val="0"/>
              </a:spcBef>
              <a:spcAft>
                <a:spcPts val="0"/>
              </a:spcAft>
              <a:buClr>
                <a:srgbClr val="3F3F3F"/>
              </a:buClr>
              <a:buSzPts val="1400"/>
              <a:buFont typeface="Gill Sans"/>
              <a:buChar char="●"/>
            </a:pPr>
            <a:r>
              <a:rPr b="1" lang="en-GB" sz="1100">
                <a:solidFill>
                  <a:schemeClr val="dk1"/>
                </a:solidFill>
              </a:rPr>
              <a:t>Unauthorized Data Access:</a:t>
            </a:r>
            <a:r>
              <a:rPr lang="en-GB" sz="1100">
                <a:solidFill>
                  <a:schemeClr val="dk1"/>
                </a:solidFill>
              </a:rPr>
              <a:t> Users may access sensitive information or features beyond their role.</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User Concerns:</a:t>
            </a:r>
            <a:r>
              <a:rPr lang="en-GB" sz="1100">
                <a:solidFill>
                  <a:schemeClr val="dk1"/>
                </a:solidFill>
              </a:rPr>
              <a:t> Absence of a clear policy discourages users from trusting the app with their private data.</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Data Integrity Issues:</a:t>
            </a:r>
            <a:r>
              <a:rPr lang="en-GB" sz="1100">
                <a:solidFill>
                  <a:schemeClr val="dk1"/>
                </a:solidFill>
              </a:rPr>
              <a:t> Incorrect or malicious input can corrupt records or cause system crashes.</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t/>
            </a:r>
            <a:endParaRPr sz="1100">
              <a:solidFill>
                <a:schemeClr val="dk1"/>
              </a:solidFill>
            </a:endParaRPr>
          </a:p>
        </p:txBody>
      </p:sp>
      <p:sp>
        <p:nvSpPr>
          <p:cNvPr id="262" name="Google Shape;262;p39"/>
          <p:cNvSpPr txBox="1"/>
          <p:nvPr>
            <p:ph idx="12" type="sldNum"/>
          </p:nvPr>
        </p:nvSpPr>
        <p:spPr>
          <a:xfrm>
            <a:off x="7918725"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A group of surgeons wearing surgical caps and masks" id="268" name="Google Shape;268;p40"/>
          <p:cNvPicPr preferRelativeResize="0"/>
          <p:nvPr>
            <p:ph idx="2" type="pic"/>
          </p:nvPr>
        </p:nvPicPr>
        <p:blipFill rotWithShape="1">
          <a:blip r:embed="rId3">
            <a:alphaModFix/>
          </a:blip>
          <a:srcRect b="35757" l="0" r="0" t="35757"/>
          <a:stretch/>
        </p:blipFill>
        <p:spPr>
          <a:xfrm>
            <a:off x="342900" y="502920"/>
            <a:ext cx="8450580" cy="1604772"/>
          </a:xfrm>
          <a:prstGeom prst="rect">
            <a:avLst/>
          </a:prstGeom>
          <a:solidFill>
            <a:schemeClr val="accent2"/>
          </a:solidFill>
          <a:ln>
            <a:noFill/>
          </a:ln>
        </p:spPr>
      </p:pic>
      <p:sp>
        <p:nvSpPr>
          <p:cNvPr id="269" name="Google Shape;269;p40"/>
          <p:cNvSpPr txBox="1"/>
          <p:nvPr>
            <p:ph idx="1" type="body"/>
          </p:nvPr>
        </p:nvSpPr>
        <p:spPr>
          <a:xfrm>
            <a:off x="3229370" y="2158568"/>
            <a:ext cx="5564110" cy="2580364"/>
          </a:xfrm>
          <a:prstGeom prst="rect">
            <a:avLst/>
          </a:prstGeom>
          <a:noFill/>
          <a:ln>
            <a:noFill/>
          </a:ln>
        </p:spPr>
        <p:txBody>
          <a:bodyPr anchorCtr="0" anchor="ctr" bIns="34275" lIns="68575" spcFirstLastPara="1" rIns="68575" wrap="square" tIns="34275">
            <a:normAutofit lnSpcReduction="10000"/>
          </a:bodyPr>
          <a:lstStyle/>
          <a:p>
            <a:pPr indent="-215900" lvl="0" marL="215900" rtl="0" algn="l">
              <a:spcBef>
                <a:spcPts val="0"/>
              </a:spcBef>
              <a:spcAft>
                <a:spcPts val="0"/>
              </a:spcAft>
              <a:buSzPts val="1200"/>
              <a:buFont typeface="Arial"/>
              <a:buChar char="•"/>
            </a:pPr>
            <a:r>
              <a:rPr lang="en-GB"/>
              <a:t>Project Admin/ Super Admin: This role has the access of controlling the app overall such as providing approval for the clinics that has been requested from the clinic admin.</a:t>
            </a:r>
            <a:endParaRPr/>
          </a:p>
          <a:p>
            <a:pPr indent="-215900" lvl="0" marL="215900" rtl="0" algn="l">
              <a:spcBef>
                <a:spcPts val="700"/>
              </a:spcBef>
              <a:spcAft>
                <a:spcPts val="0"/>
              </a:spcAft>
              <a:buSzPts val="1200"/>
              <a:buFont typeface="Arial"/>
              <a:buChar char="•"/>
            </a:pPr>
            <a:r>
              <a:rPr lang="en-GB"/>
              <a:t>Clinic Admin: This role has access to view the request from the patients of their appointments, create clinics, add new doctors and to assign patients to the doctors.</a:t>
            </a:r>
            <a:endParaRPr/>
          </a:p>
          <a:p>
            <a:pPr indent="-215900" lvl="0" marL="215900" rtl="0" algn="l">
              <a:spcBef>
                <a:spcPts val="700"/>
              </a:spcBef>
              <a:spcAft>
                <a:spcPts val="0"/>
              </a:spcAft>
              <a:buSzPts val="1200"/>
              <a:buFont typeface="Arial"/>
              <a:buChar char="•"/>
            </a:pPr>
            <a:r>
              <a:rPr lang="en-GB"/>
              <a:t>Doctor: This role has the access to view patient’s report , to prescribe medication and also to view the location of the patient.</a:t>
            </a:r>
            <a:endParaRPr/>
          </a:p>
          <a:p>
            <a:pPr indent="-215900" lvl="0" marL="215900" rtl="0" algn="l">
              <a:spcBef>
                <a:spcPts val="700"/>
              </a:spcBef>
              <a:spcAft>
                <a:spcPts val="0"/>
              </a:spcAft>
              <a:buSzPts val="1200"/>
              <a:buFont typeface="Arial"/>
              <a:buChar char="•"/>
            </a:pPr>
            <a:r>
              <a:rPr lang="en-GB"/>
              <a:t>Patient :  This role has the access to book an appointment,  to view the history of the appointments and also to view the location of the clinic’s location.</a:t>
            </a:r>
            <a:endParaRPr/>
          </a:p>
        </p:txBody>
      </p:sp>
      <p:sp>
        <p:nvSpPr>
          <p:cNvPr id="270" name="Google Shape;270;p40"/>
          <p:cNvSpPr txBox="1"/>
          <p:nvPr>
            <p:ph type="title"/>
          </p:nvPr>
        </p:nvSpPr>
        <p:spPr>
          <a:xfrm>
            <a:off x="342900" y="2158568"/>
            <a:ext cx="2797342" cy="2580364"/>
          </a:xfrm>
          <a:prstGeom prst="rect">
            <a:avLst/>
          </a:prstGeom>
          <a:noFill/>
          <a:ln>
            <a:noFill/>
          </a:ln>
        </p:spPr>
        <p:txBody>
          <a:bodyPr anchorCtr="0" anchor="ctr" bIns="137150" lIns="68575" spcFirstLastPara="1" rIns="68575" wrap="square" tIns="137150">
            <a:noAutofit/>
          </a:bodyPr>
          <a:lstStyle/>
          <a:p>
            <a:pPr indent="0" lvl="0" marL="0" rtl="0" algn="l">
              <a:spcBef>
                <a:spcPts val="0"/>
              </a:spcBef>
              <a:spcAft>
                <a:spcPts val="0"/>
              </a:spcAft>
              <a:buClr>
                <a:srgbClr val="3F3F3F"/>
              </a:buClr>
              <a:buSzPts val="2100"/>
              <a:buFont typeface="Gill Sans"/>
              <a:buNone/>
            </a:pPr>
            <a:r>
              <a:t/>
            </a:r>
            <a:endParaRPr/>
          </a:p>
        </p:txBody>
      </p:sp>
      <p:sp>
        <p:nvSpPr>
          <p:cNvPr id="271" name="Google Shape;271;p40"/>
          <p:cNvSpPr txBox="1"/>
          <p:nvPr/>
        </p:nvSpPr>
        <p:spPr>
          <a:xfrm>
            <a:off x="431306" y="923836"/>
            <a:ext cx="2798064" cy="762940"/>
          </a:xfrm>
          <a:prstGeom prst="rect">
            <a:avLst/>
          </a:prstGeom>
          <a:noFill/>
          <a:ln>
            <a:noFill/>
          </a:ln>
        </p:spPr>
        <p:txBody>
          <a:bodyPr anchorCtr="0" anchor="ctr" bIns="137150" lIns="68575" spcFirstLastPara="1" rIns="68575" wrap="square" tIns="137150">
            <a:noAutofit/>
          </a:bodyPr>
          <a:lstStyle/>
          <a:p>
            <a:pPr indent="0" lvl="0" marL="0" marR="0" rtl="0" algn="l">
              <a:spcBef>
                <a:spcPts val="0"/>
              </a:spcBef>
              <a:spcAft>
                <a:spcPts val="0"/>
              </a:spcAft>
              <a:buClr>
                <a:srgbClr val="3F3F3F"/>
              </a:buClr>
              <a:buSzPts val="2100"/>
              <a:buFont typeface="Gill Sans"/>
              <a:buNone/>
            </a:pPr>
            <a:r>
              <a:rPr b="0" lang="en-GB" sz="2100" cap="none">
                <a:solidFill>
                  <a:srgbClr val="3F3F3F"/>
                </a:solidFill>
                <a:latin typeface="Gill Sans"/>
                <a:ea typeface="Gill Sans"/>
                <a:cs typeface="Gill Sans"/>
                <a:sym typeface="Gill Sans"/>
              </a:rPr>
              <a:t>USER ROLE AND ACCESS</a:t>
            </a:r>
            <a:endParaRPr sz="1100"/>
          </a:p>
        </p:txBody>
      </p:sp>
      <p:pic>
        <p:nvPicPr>
          <p:cNvPr id="272" name="Google Shape;272;p40"/>
          <p:cNvPicPr preferRelativeResize="0"/>
          <p:nvPr/>
        </p:nvPicPr>
        <p:blipFill rotWithShape="1">
          <a:blip r:embed="rId4">
            <a:alphaModFix/>
          </a:blip>
          <a:srcRect b="0" l="0" r="0" t="0"/>
          <a:stretch/>
        </p:blipFill>
        <p:spPr>
          <a:xfrm>
            <a:off x="350520" y="2158568"/>
            <a:ext cx="2797342" cy="2580364"/>
          </a:xfrm>
          <a:prstGeom prst="rect">
            <a:avLst/>
          </a:prstGeom>
          <a:noFill/>
          <a:ln>
            <a:noFill/>
          </a:ln>
        </p:spPr>
      </p:pic>
      <p:sp>
        <p:nvSpPr>
          <p:cNvPr id="273" name="Google Shape;273;p40"/>
          <p:cNvSpPr txBox="1"/>
          <p:nvPr>
            <p:ph idx="12" type="sldNum"/>
          </p:nvPr>
        </p:nvSpPr>
        <p:spPr>
          <a:xfrm>
            <a:off x="8004098" y="4817936"/>
            <a:ext cx="7893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41"/>
          <p:cNvSpPr/>
          <p:nvPr/>
        </p:nvSpPr>
        <p:spPr>
          <a:xfrm>
            <a:off x="334900" y="342900"/>
            <a:ext cx="2777490" cy="71248"/>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0" name="Google Shape;280;p41"/>
          <p:cNvSpPr/>
          <p:nvPr/>
        </p:nvSpPr>
        <p:spPr>
          <a:xfrm>
            <a:off x="6031610" y="340232"/>
            <a:ext cx="2777490" cy="73915"/>
          </a:xfrm>
          <a:prstGeom prst="rect">
            <a:avLst/>
          </a:prstGeom>
          <a:solidFill>
            <a:srgbClr val="969F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1" name="Google Shape;281;p41"/>
          <p:cNvSpPr/>
          <p:nvPr/>
        </p:nvSpPr>
        <p:spPr>
          <a:xfrm>
            <a:off x="3181373" y="342900"/>
            <a:ext cx="2777490" cy="6858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2" name="Google Shape;282;p41"/>
          <p:cNvSpPr/>
          <p:nvPr/>
        </p:nvSpPr>
        <p:spPr>
          <a:xfrm>
            <a:off x="334900" y="2314323"/>
            <a:ext cx="8474199" cy="2503612"/>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3" name="Google Shape;283;p4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Gill Sans"/>
              <a:buNone/>
            </a:pPr>
            <a:r>
              <a:t/>
            </a:r>
            <a:endParaRPr b="0" i="0" sz="1400" u="none" cap="none" strike="noStrike">
              <a:solidFill>
                <a:srgbClr val="FFFFFF"/>
              </a:solidFill>
              <a:latin typeface="Gill Sans"/>
              <a:ea typeface="Gill Sans"/>
              <a:cs typeface="Gill Sans"/>
              <a:sym typeface="Gill Sans"/>
            </a:endParaRPr>
          </a:p>
        </p:txBody>
      </p:sp>
      <p:pic>
        <p:nvPicPr>
          <p:cNvPr descr="A screenshot of a computer&#10;&#10;Description automatically generated" id="284" name="Google Shape;284;p41"/>
          <p:cNvPicPr preferRelativeResize="0"/>
          <p:nvPr/>
        </p:nvPicPr>
        <p:blipFill rotWithShape="1">
          <a:blip r:embed="rId3">
            <a:alphaModFix/>
          </a:blip>
          <a:srcRect b="-2" l="859" r="22602" t="0"/>
          <a:stretch/>
        </p:blipFill>
        <p:spPr>
          <a:xfrm>
            <a:off x="339976" y="342901"/>
            <a:ext cx="5749926" cy="2228850"/>
          </a:xfrm>
          <a:prstGeom prst="rect">
            <a:avLst/>
          </a:prstGeom>
          <a:noFill/>
          <a:ln>
            <a:noFill/>
          </a:ln>
        </p:spPr>
      </p:pic>
      <p:sp>
        <p:nvSpPr>
          <p:cNvPr id="285" name="Google Shape;285;p41"/>
          <p:cNvSpPr/>
          <p:nvPr/>
        </p:nvSpPr>
        <p:spPr>
          <a:xfrm>
            <a:off x="6089902" y="342899"/>
            <a:ext cx="2714120" cy="361685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6" name="Google Shape;286;p41"/>
          <p:cNvSpPr/>
          <p:nvPr/>
        </p:nvSpPr>
        <p:spPr>
          <a:xfrm>
            <a:off x="6089902" y="4025504"/>
            <a:ext cx="2714121" cy="742135"/>
          </a:xfrm>
          <a:prstGeom prst="rect">
            <a:avLst/>
          </a:prstGeom>
          <a:solidFill>
            <a:srgbClr val="46535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7" name="Google Shape;287;p41"/>
          <p:cNvSpPr txBox="1"/>
          <p:nvPr>
            <p:ph idx="1" type="subTitle"/>
          </p:nvPr>
        </p:nvSpPr>
        <p:spPr>
          <a:xfrm>
            <a:off x="6031611" y="4025503"/>
            <a:ext cx="2777488" cy="742134"/>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SzPts val="3000"/>
              <a:buNone/>
            </a:pPr>
            <a:r>
              <a:rPr lang="en-GB" sz="3300">
                <a:solidFill>
                  <a:srgbClr val="FFFFFF"/>
                </a:solidFill>
              </a:rPr>
              <a:t>Database Used</a:t>
            </a:r>
            <a:endParaRPr sz="3300" cap="none">
              <a:solidFill>
                <a:srgbClr val="FFFFFF"/>
              </a:solidFill>
            </a:endParaRPr>
          </a:p>
        </p:txBody>
      </p:sp>
      <p:pic>
        <p:nvPicPr>
          <p:cNvPr id="288" name="Google Shape;288;p41"/>
          <p:cNvPicPr preferRelativeResize="0"/>
          <p:nvPr/>
        </p:nvPicPr>
        <p:blipFill rotWithShape="1">
          <a:blip r:embed="rId4">
            <a:alphaModFix/>
          </a:blip>
          <a:srcRect b="0" l="0" r="0" t="0"/>
          <a:stretch/>
        </p:blipFill>
        <p:spPr>
          <a:xfrm>
            <a:off x="6089903" y="340231"/>
            <a:ext cx="2724273" cy="3619517"/>
          </a:xfrm>
          <a:prstGeom prst="rect">
            <a:avLst/>
          </a:prstGeom>
          <a:noFill/>
          <a:ln>
            <a:noFill/>
          </a:ln>
        </p:spPr>
      </p:pic>
      <p:sp>
        <p:nvSpPr>
          <p:cNvPr id="289" name="Google Shape;289;p41"/>
          <p:cNvSpPr txBox="1"/>
          <p:nvPr/>
        </p:nvSpPr>
        <p:spPr>
          <a:xfrm>
            <a:off x="334901" y="2885090"/>
            <a:ext cx="5623962" cy="214674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Why firebase? </a:t>
            </a:r>
            <a:endParaRPr sz="1100"/>
          </a:p>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a:p>
            <a:pPr indent="-215900" lvl="0" marL="215900" marR="0" rtl="0" algn="l">
              <a:spcBef>
                <a:spcPts val="0"/>
              </a:spcBef>
              <a:spcAft>
                <a:spcPts val="0"/>
              </a:spcAft>
              <a:buClr>
                <a:schemeClr val="dk1"/>
              </a:buClr>
              <a:buSzPts val="1400"/>
              <a:buFont typeface="Noto Sans Symbols"/>
              <a:buChar char="⮚"/>
            </a:pPr>
            <a:r>
              <a:rPr lang="en-GB" sz="1400">
                <a:solidFill>
                  <a:schemeClr val="dk1"/>
                </a:solidFill>
                <a:latin typeface="Gill Sans"/>
                <a:ea typeface="Gill Sans"/>
                <a:cs typeface="Gill Sans"/>
                <a:sym typeface="Gill Sans"/>
              </a:rPr>
              <a:t>It’s easier to implement and supports real-time storage efficiently for the mobile applications. Such as , instant updates where </a:t>
            </a:r>
            <a:r>
              <a:rPr b="1" lang="en-GB" sz="1400">
                <a:solidFill>
                  <a:schemeClr val="dk1"/>
                </a:solidFill>
                <a:latin typeface="Gill Sans"/>
                <a:ea typeface="Gill Sans"/>
                <a:cs typeface="Gill Sans"/>
                <a:sym typeface="Gill Sans"/>
              </a:rPr>
              <a:t>Firebase</a:t>
            </a:r>
            <a:r>
              <a:rPr lang="en-GB" sz="1400">
                <a:solidFill>
                  <a:schemeClr val="dk1"/>
                </a:solidFill>
                <a:latin typeface="Gill Sans"/>
                <a:ea typeface="Gill Sans"/>
                <a:cs typeface="Gill Sans"/>
                <a:sym typeface="Gill Sans"/>
              </a:rPr>
              <a:t> uses WebSocket connections instead of traditional HTTP, allowing data to be synchronized in real-time across all connected clients. This is especially valuable for apps like "Call a Doctor," where multiple users (doctors, patients, and admins) may need immediate access to the latest data, such as updates in medical reports or messages </a:t>
            </a:r>
            <a:endParaRPr sz="1100"/>
          </a:p>
        </p:txBody>
      </p:sp>
      <p:sp>
        <p:nvSpPr>
          <p:cNvPr id="290" name="Google Shape;290;p4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42900" y="518160"/>
            <a:ext cx="8450580" cy="85725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rgbClr val="3F3F3F"/>
              </a:buClr>
              <a:buSzPts val="2100"/>
              <a:buFont typeface="Gill Sans"/>
              <a:buNone/>
            </a:pPr>
            <a:r>
              <a:rPr lang="en-GB"/>
              <a:t>HOW TO REGISTER AND LOG IN TO THE APP</a:t>
            </a:r>
            <a:endParaRPr/>
          </a:p>
        </p:txBody>
      </p:sp>
      <p:sp>
        <p:nvSpPr>
          <p:cNvPr id="297" name="Google Shape;297;p42"/>
          <p:cNvSpPr txBox="1"/>
          <p:nvPr>
            <p:ph idx="1" type="body"/>
          </p:nvPr>
        </p:nvSpPr>
        <p:spPr>
          <a:xfrm>
            <a:off x="342900" y="1640521"/>
            <a:ext cx="2743200" cy="2724785"/>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Font typeface="Gill Sans"/>
              <a:buAutoNum type="arabicPeriod"/>
            </a:pPr>
            <a:r>
              <a:rPr lang="en-GB"/>
              <a:t>The admin / super admin can’t be registered but can login and approve the other requests from the other roles.</a:t>
            </a:r>
            <a:endParaRPr/>
          </a:p>
          <a:p>
            <a:pPr indent="-254000" lvl="0" marL="254000" rtl="0" algn="l">
              <a:spcBef>
                <a:spcPts val="700"/>
              </a:spcBef>
              <a:spcAft>
                <a:spcPts val="0"/>
              </a:spcAft>
              <a:buSzPts val="1200"/>
              <a:buFont typeface="Gill Sans"/>
              <a:buAutoNum type="arabicPeriod"/>
            </a:pPr>
            <a:r>
              <a:rPr lang="en-GB"/>
              <a:t>Clinic Admin – Creates new clinic and doctor</a:t>
            </a:r>
            <a:endParaRPr/>
          </a:p>
          <a:p>
            <a:pPr indent="-254000" lvl="0" marL="254000" rtl="0" algn="l">
              <a:spcBef>
                <a:spcPts val="700"/>
              </a:spcBef>
              <a:spcAft>
                <a:spcPts val="0"/>
              </a:spcAft>
              <a:buSzPts val="1200"/>
              <a:buFont typeface="Gill Sans"/>
              <a:buAutoNum type="arabicPeriod"/>
            </a:pPr>
            <a:r>
              <a:rPr lang="en-GB"/>
              <a:t>Doctor- to view and prescribe the medication for patients</a:t>
            </a:r>
            <a:endParaRPr/>
          </a:p>
          <a:p>
            <a:pPr indent="-254000" lvl="0" marL="254000" rtl="0" algn="l">
              <a:spcBef>
                <a:spcPts val="700"/>
              </a:spcBef>
              <a:spcAft>
                <a:spcPts val="0"/>
              </a:spcAft>
              <a:buSzPts val="1200"/>
              <a:buFont typeface="Gill Sans"/>
              <a:buAutoNum type="arabicPeriod"/>
            </a:pPr>
            <a:r>
              <a:rPr lang="en-GB"/>
              <a:t>Patient- Create new profile and to login</a:t>
            </a:r>
            <a:endParaRPr/>
          </a:p>
        </p:txBody>
      </p:sp>
      <p:sp>
        <p:nvSpPr>
          <p:cNvPr id="298" name="Google Shape;298;p42"/>
          <p:cNvSpPr txBox="1"/>
          <p:nvPr>
            <p:ph idx="12" type="sldNum"/>
          </p:nvPr>
        </p:nvSpPr>
        <p:spPr>
          <a:xfrm>
            <a:off x="7918725" y="4817936"/>
            <a:ext cx="8748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342900" y="518160"/>
            <a:ext cx="8450580" cy="85725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rgbClr val="3F3F3F"/>
              </a:buClr>
              <a:buSzPts val="2100"/>
              <a:buFont typeface="Gill Sans"/>
              <a:buNone/>
            </a:pPr>
            <a:r>
              <a:rPr lang="en-GB"/>
              <a:t>LOGIN TO CLINIC ADMIN-CREATE CLINIC AND DOCTOR</a:t>
            </a:r>
            <a:endParaRPr/>
          </a:p>
        </p:txBody>
      </p:sp>
      <p:sp>
        <p:nvSpPr>
          <p:cNvPr id="304" name="Google Shape;304;p43"/>
          <p:cNvSpPr txBox="1"/>
          <p:nvPr>
            <p:ph idx="1" type="body"/>
          </p:nvPr>
        </p:nvSpPr>
        <p:spPr>
          <a:xfrm>
            <a:off x="342900" y="1640521"/>
            <a:ext cx="2743200" cy="2724785"/>
          </a:xfrm>
          <a:prstGeom prst="rect">
            <a:avLst/>
          </a:prstGeom>
          <a:noFill/>
          <a:ln>
            <a:noFill/>
          </a:ln>
        </p:spPr>
        <p:txBody>
          <a:bodyPr anchorCtr="0" anchor="t" bIns="34275" lIns="68575" spcFirstLastPara="1" rIns="68575" wrap="square" tIns="34275">
            <a:normAutofit/>
          </a:bodyPr>
          <a:lstStyle/>
          <a:p>
            <a:pPr indent="-254000" lvl="0" marL="254000" rtl="0" algn="l">
              <a:spcBef>
                <a:spcPts val="0"/>
              </a:spcBef>
              <a:spcAft>
                <a:spcPts val="0"/>
              </a:spcAft>
              <a:buSzPts val="1200"/>
              <a:buFont typeface="Gill Sans"/>
              <a:buAutoNum type="arabicPeriod"/>
            </a:pPr>
            <a:r>
              <a:rPr lang="en-GB"/>
              <a:t>First step enter to the clinic admin and create the user</a:t>
            </a:r>
            <a:endParaRPr/>
          </a:p>
          <a:p>
            <a:pPr indent="-254000" lvl="0" marL="254000" rtl="0" algn="l">
              <a:spcBef>
                <a:spcPts val="700"/>
              </a:spcBef>
              <a:spcAft>
                <a:spcPts val="0"/>
              </a:spcAft>
              <a:buSzPts val="1200"/>
              <a:buFont typeface="Gill Sans"/>
              <a:buAutoNum type="arabicPeriod"/>
            </a:pPr>
            <a:r>
              <a:rPr lang="en-GB"/>
              <a:t>Secondly, upon successful registration of the clinic, the request need to be approved by the admin.</a:t>
            </a:r>
            <a:endParaRPr/>
          </a:p>
          <a:p>
            <a:pPr indent="-254000" lvl="0" marL="254000" rtl="0" algn="l">
              <a:spcBef>
                <a:spcPts val="700"/>
              </a:spcBef>
              <a:spcAft>
                <a:spcPts val="0"/>
              </a:spcAft>
              <a:buSzPts val="1200"/>
              <a:buFont typeface="Gill Sans"/>
              <a:buAutoNum type="arabicPeriod"/>
            </a:pPr>
            <a:r>
              <a:rPr lang="en-GB"/>
              <a:t>After that, log in to clinic admin and add doctors.</a:t>
            </a:r>
            <a:endParaRPr/>
          </a:p>
        </p:txBody>
      </p:sp>
      <p:pic>
        <p:nvPicPr>
          <p:cNvPr id="305" name="Google Shape;305;p43"/>
          <p:cNvPicPr preferRelativeResize="0"/>
          <p:nvPr>
            <p:ph idx="2" type="body"/>
          </p:nvPr>
        </p:nvPicPr>
        <p:blipFill rotWithShape="1">
          <a:blip r:embed="rId3">
            <a:alphaModFix/>
          </a:blip>
          <a:srcRect b="0" l="0" r="0" t="0"/>
          <a:stretch/>
        </p:blipFill>
        <p:spPr>
          <a:xfrm>
            <a:off x="3275549" y="1465333"/>
            <a:ext cx="1145859" cy="1723022"/>
          </a:xfrm>
          <a:prstGeom prst="rect">
            <a:avLst/>
          </a:prstGeom>
          <a:noFill/>
          <a:ln>
            <a:noFill/>
          </a:ln>
        </p:spPr>
      </p:pic>
      <p:cxnSp>
        <p:nvCxnSpPr>
          <p:cNvPr id="306" name="Google Shape;306;p43"/>
          <p:cNvCxnSpPr/>
          <p:nvPr/>
        </p:nvCxnSpPr>
        <p:spPr>
          <a:xfrm flipH="1">
            <a:off x="4307586" y="1640521"/>
            <a:ext cx="685038" cy="533465"/>
          </a:xfrm>
          <a:prstGeom prst="straightConnector1">
            <a:avLst/>
          </a:prstGeom>
          <a:noFill/>
          <a:ln cap="rnd" cmpd="sng" w="25400">
            <a:solidFill>
              <a:srgbClr val="FF0000"/>
            </a:solidFill>
            <a:prstDash val="solid"/>
            <a:round/>
            <a:headEnd len="sm" w="sm" type="none"/>
            <a:tailEnd len="med" w="med" type="triangle"/>
          </a:ln>
          <a:effectLst>
            <a:outerShdw blurRad="38100" rotWithShape="0" dir="5400000" dist="25400">
              <a:srgbClr val="000000">
                <a:alpha val="54901"/>
              </a:srgbClr>
            </a:outerShdw>
          </a:effectLst>
        </p:spPr>
      </p:cxnSp>
      <p:sp>
        <p:nvSpPr>
          <p:cNvPr id="307" name="Google Shape;307;p43"/>
          <p:cNvSpPr txBox="1"/>
          <p:nvPr/>
        </p:nvSpPr>
        <p:spPr>
          <a:xfrm>
            <a:off x="5048777" y="1359700"/>
            <a:ext cx="2640330" cy="692497"/>
          </a:xfrm>
          <a:prstGeom prst="rect">
            <a:avLst/>
          </a:prstGeom>
          <a:solidFill>
            <a:schemeClr val="lt1"/>
          </a:solidFill>
          <a:ln cap="rnd" cmpd="sng" w="222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First step enter to the clinic admin and create the user</a:t>
            </a:r>
            <a:endParaRPr sz="1100"/>
          </a:p>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pic>
        <p:nvPicPr>
          <p:cNvPr id="308" name="Google Shape;308;p43"/>
          <p:cNvPicPr preferRelativeResize="0"/>
          <p:nvPr/>
        </p:nvPicPr>
        <p:blipFill rotWithShape="1">
          <a:blip r:embed="rId4">
            <a:alphaModFix/>
          </a:blip>
          <a:srcRect b="0" l="0" r="0" t="0"/>
          <a:stretch/>
        </p:blipFill>
        <p:spPr>
          <a:xfrm>
            <a:off x="3275549" y="3291923"/>
            <a:ext cx="1787579" cy="1743001"/>
          </a:xfrm>
          <a:prstGeom prst="rect">
            <a:avLst/>
          </a:prstGeom>
          <a:noFill/>
          <a:ln>
            <a:noFill/>
          </a:ln>
        </p:spPr>
      </p:pic>
      <p:cxnSp>
        <p:nvCxnSpPr>
          <p:cNvPr id="309" name="Google Shape;309;p43"/>
          <p:cNvCxnSpPr>
            <a:stCxn id="310" idx="1"/>
          </p:cNvCxnSpPr>
          <p:nvPr/>
        </p:nvCxnSpPr>
        <p:spPr>
          <a:xfrm flipH="1">
            <a:off x="4650132" y="2654484"/>
            <a:ext cx="177900" cy="759000"/>
          </a:xfrm>
          <a:prstGeom prst="straightConnector1">
            <a:avLst/>
          </a:prstGeom>
          <a:noFill/>
          <a:ln cap="rnd" cmpd="sng" w="25400">
            <a:solidFill>
              <a:srgbClr val="FF0000"/>
            </a:solidFill>
            <a:prstDash val="solid"/>
            <a:round/>
            <a:headEnd len="sm" w="sm" type="none"/>
            <a:tailEnd len="med" w="med" type="triangle"/>
          </a:ln>
          <a:effectLst>
            <a:outerShdw blurRad="38100" rotWithShape="0" dir="5400000" dist="25400">
              <a:srgbClr val="000000">
                <a:alpha val="54901"/>
              </a:srgbClr>
            </a:outerShdw>
          </a:effectLst>
        </p:spPr>
      </p:cxnSp>
      <p:sp>
        <p:nvSpPr>
          <p:cNvPr id="310" name="Google Shape;310;p43"/>
          <p:cNvSpPr txBox="1"/>
          <p:nvPr/>
        </p:nvSpPr>
        <p:spPr>
          <a:xfrm>
            <a:off x="4828032" y="2308235"/>
            <a:ext cx="2695193" cy="692497"/>
          </a:xfrm>
          <a:prstGeom prst="rect">
            <a:avLst/>
          </a:prstGeom>
          <a:solidFill>
            <a:schemeClr val="lt1"/>
          </a:solidFill>
          <a:ln cap="rnd" cmpd="sng" w="222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Click on the clinic name that you registered</a:t>
            </a:r>
            <a:endParaRPr sz="1100"/>
          </a:p>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pic>
        <p:nvPicPr>
          <p:cNvPr id="311" name="Google Shape;311;p43"/>
          <p:cNvPicPr preferRelativeResize="0"/>
          <p:nvPr/>
        </p:nvPicPr>
        <p:blipFill rotWithShape="1">
          <a:blip r:embed="rId5">
            <a:alphaModFix/>
          </a:blip>
          <a:srcRect b="0" l="0" r="0" t="0"/>
          <a:stretch/>
        </p:blipFill>
        <p:spPr>
          <a:xfrm>
            <a:off x="5291825" y="3034098"/>
            <a:ext cx="1413228" cy="2000826"/>
          </a:xfrm>
          <a:prstGeom prst="rect">
            <a:avLst/>
          </a:prstGeom>
          <a:noFill/>
          <a:ln>
            <a:noFill/>
          </a:ln>
        </p:spPr>
      </p:pic>
      <p:cxnSp>
        <p:nvCxnSpPr>
          <p:cNvPr id="312" name="Google Shape;312;p43"/>
          <p:cNvCxnSpPr/>
          <p:nvPr/>
        </p:nvCxnSpPr>
        <p:spPr>
          <a:xfrm flipH="1">
            <a:off x="6189344" y="4166879"/>
            <a:ext cx="685038" cy="533464"/>
          </a:xfrm>
          <a:prstGeom prst="straightConnector1">
            <a:avLst/>
          </a:prstGeom>
          <a:noFill/>
          <a:ln cap="rnd" cmpd="sng" w="25400">
            <a:solidFill>
              <a:srgbClr val="FF0000"/>
            </a:solidFill>
            <a:prstDash val="solid"/>
            <a:round/>
            <a:headEnd len="sm" w="sm" type="none"/>
            <a:tailEnd len="med" w="med" type="triangle"/>
          </a:ln>
          <a:effectLst>
            <a:outerShdw blurRad="38100" rotWithShape="0" dir="5400000" dist="25400">
              <a:srgbClr val="000000">
                <a:alpha val="54901"/>
              </a:srgbClr>
            </a:outerShdw>
          </a:effectLst>
        </p:spPr>
      </p:cxnSp>
      <p:sp>
        <p:nvSpPr>
          <p:cNvPr id="313" name="Google Shape;313;p43"/>
          <p:cNvSpPr txBox="1"/>
          <p:nvPr/>
        </p:nvSpPr>
        <p:spPr>
          <a:xfrm>
            <a:off x="6874382" y="3672809"/>
            <a:ext cx="2231136" cy="1107996"/>
          </a:xfrm>
          <a:prstGeom prst="rect">
            <a:avLst/>
          </a:prstGeom>
          <a:solidFill>
            <a:schemeClr val="lt1"/>
          </a:solidFill>
          <a:ln cap="rnd" cmpd="sng" w="222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There will be a pop up and you can choose the actions as listed to activate ,deactivate , view location of the clinic.</a:t>
            </a:r>
            <a:endParaRPr sz="1100"/>
          </a:p>
          <a:p>
            <a:pPr indent="0" lvl="0" marL="0" marR="0" rtl="0" algn="l">
              <a:spcBef>
                <a:spcPts val="0"/>
              </a:spcBef>
              <a:spcAft>
                <a:spcPts val="0"/>
              </a:spcAft>
              <a:buNone/>
            </a:pPr>
            <a:r>
              <a:t/>
            </a:r>
            <a:endParaRPr sz="1400">
              <a:solidFill>
                <a:schemeClr val="dk1"/>
              </a:solidFill>
              <a:latin typeface="Gill Sans"/>
              <a:ea typeface="Gill Sans"/>
              <a:cs typeface="Gill Sans"/>
              <a:sym typeface="Gill Sans"/>
            </a:endParaRPr>
          </a:p>
        </p:txBody>
      </p:sp>
      <p:sp>
        <p:nvSpPr>
          <p:cNvPr id="314" name="Google Shape;314;p43"/>
          <p:cNvSpPr txBox="1"/>
          <p:nvPr/>
        </p:nvSpPr>
        <p:spPr>
          <a:xfrm>
            <a:off x="4572000" y="1465333"/>
            <a:ext cx="338328" cy="27699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1.</a:t>
            </a:r>
            <a:endParaRPr sz="1400">
              <a:solidFill>
                <a:schemeClr val="dk1"/>
              </a:solidFill>
              <a:latin typeface="Gill Sans"/>
              <a:ea typeface="Gill Sans"/>
              <a:cs typeface="Gill Sans"/>
              <a:sym typeface="Gill Sans"/>
            </a:endParaRPr>
          </a:p>
        </p:txBody>
      </p:sp>
      <p:sp>
        <p:nvSpPr>
          <p:cNvPr id="315" name="Google Shape;315;p43"/>
          <p:cNvSpPr txBox="1"/>
          <p:nvPr/>
        </p:nvSpPr>
        <p:spPr>
          <a:xfrm>
            <a:off x="4455556" y="2222830"/>
            <a:ext cx="338328" cy="276999"/>
          </a:xfrm>
          <a:prstGeom prst="rect">
            <a:avLst/>
          </a:prstGeom>
          <a:solidFill>
            <a:srgbClr val="FF00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2.</a:t>
            </a:r>
            <a:endParaRPr sz="1400">
              <a:solidFill>
                <a:schemeClr val="dk1"/>
              </a:solidFill>
              <a:latin typeface="Gill Sans"/>
              <a:ea typeface="Gill Sans"/>
              <a:cs typeface="Gill Sans"/>
              <a:sym typeface="Gill Sans"/>
            </a:endParaRPr>
          </a:p>
        </p:txBody>
      </p:sp>
      <p:sp>
        <p:nvSpPr>
          <p:cNvPr id="316" name="Google Shape;316;p43"/>
          <p:cNvSpPr txBox="1"/>
          <p:nvPr/>
        </p:nvSpPr>
        <p:spPr>
          <a:xfrm>
            <a:off x="6764587" y="3323489"/>
            <a:ext cx="338328" cy="276999"/>
          </a:xfrm>
          <a:prstGeom prst="rect">
            <a:avLst/>
          </a:prstGeom>
          <a:solidFill>
            <a:srgbClr val="FF0000"/>
          </a:solidFill>
          <a:ln cap="flat" cmpd="sng" w="9525">
            <a:solidFill>
              <a:srgbClr val="FF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ill Sans"/>
                <a:ea typeface="Gill Sans"/>
                <a:cs typeface="Gill Sans"/>
                <a:sym typeface="Gill Sans"/>
              </a:rPr>
              <a:t>3.</a:t>
            </a:r>
            <a:endParaRPr sz="1400">
              <a:solidFill>
                <a:schemeClr val="dk1"/>
              </a:solidFill>
              <a:latin typeface="Gill Sans"/>
              <a:ea typeface="Gill Sans"/>
              <a:cs typeface="Gill Sans"/>
              <a:sym typeface="Gill Sans"/>
            </a:endParaRPr>
          </a:p>
        </p:txBody>
      </p:sp>
      <p:sp>
        <p:nvSpPr>
          <p:cNvPr id="317" name="Google Shape;317;p43"/>
          <p:cNvSpPr txBox="1"/>
          <p:nvPr>
            <p:ph idx="12" type="sldNum"/>
          </p:nvPr>
        </p:nvSpPr>
        <p:spPr>
          <a:xfrm>
            <a:off x="7918725" y="4817936"/>
            <a:ext cx="8748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